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theme/theme5.xml" ContentType="application/vnd.openxmlformats-officedocument.theme+xml"/>
  <Override PartName="/ppt/slideLayouts/slideLayout27.xml" ContentType="application/vnd.openxmlformats-officedocument.presentationml.slideLayout+xml"/>
  <Override PartName="/ppt/theme/theme6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7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  <p:sldMasterId id="2147483651" r:id="rId2"/>
    <p:sldMasterId id="2147483674" r:id="rId3"/>
    <p:sldMasterId id="2147483676" r:id="rId4"/>
    <p:sldMasterId id="2147484562" r:id="rId5"/>
    <p:sldMasterId id="2147484564" r:id="rId6"/>
    <p:sldMasterId id="2147484598" r:id="rId7"/>
    <p:sldMasterId id="2147484610" r:id="rId8"/>
  </p:sldMasterIdLst>
  <p:notesMasterIdLst>
    <p:notesMasterId r:id="rId81"/>
  </p:notesMasterIdLst>
  <p:sldIdLst>
    <p:sldId id="273" r:id="rId9"/>
    <p:sldId id="345" r:id="rId10"/>
    <p:sldId id="333" r:id="rId11"/>
    <p:sldId id="326" r:id="rId12"/>
    <p:sldId id="327" r:id="rId13"/>
    <p:sldId id="344" r:id="rId14"/>
    <p:sldId id="329" r:id="rId15"/>
    <p:sldId id="275" r:id="rId16"/>
    <p:sldId id="334" r:id="rId17"/>
    <p:sldId id="289" r:id="rId18"/>
    <p:sldId id="407" r:id="rId19"/>
    <p:sldId id="408" r:id="rId20"/>
    <p:sldId id="409" r:id="rId21"/>
    <p:sldId id="410" r:id="rId22"/>
    <p:sldId id="411" r:id="rId23"/>
    <p:sldId id="412" r:id="rId24"/>
    <p:sldId id="413" r:id="rId25"/>
    <p:sldId id="406" r:id="rId26"/>
    <p:sldId id="414" r:id="rId27"/>
    <p:sldId id="415" r:id="rId28"/>
    <p:sldId id="356" r:id="rId29"/>
    <p:sldId id="357" r:id="rId30"/>
    <p:sldId id="358" r:id="rId31"/>
    <p:sldId id="359" r:id="rId32"/>
    <p:sldId id="360" r:id="rId33"/>
    <p:sldId id="361" r:id="rId34"/>
    <p:sldId id="362" r:id="rId35"/>
    <p:sldId id="363" r:id="rId36"/>
    <p:sldId id="364" r:id="rId37"/>
    <p:sldId id="365" r:id="rId38"/>
    <p:sldId id="366" r:id="rId39"/>
    <p:sldId id="367" r:id="rId40"/>
    <p:sldId id="368" r:id="rId41"/>
    <p:sldId id="369" r:id="rId42"/>
    <p:sldId id="370" r:id="rId43"/>
    <p:sldId id="371" r:id="rId44"/>
    <p:sldId id="372" r:id="rId45"/>
    <p:sldId id="373" r:id="rId46"/>
    <p:sldId id="374" r:id="rId47"/>
    <p:sldId id="375" r:id="rId48"/>
    <p:sldId id="386" r:id="rId49"/>
    <p:sldId id="387" r:id="rId50"/>
    <p:sldId id="388" r:id="rId51"/>
    <p:sldId id="389" r:id="rId52"/>
    <p:sldId id="390" r:id="rId53"/>
    <p:sldId id="391" r:id="rId54"/>
    <p:sldId id="392" r:id="rId55"/>
    <p:sldId id="393" r:id="rId56"/>
    <p:sldId id="394" r:id="rId57"/>
    <p:sldId id="395" r:id="rId58"/>
    <p:sldId id="396" r:id="rId59"/>
    <p:sldId id="397" r:id="rId60"/>
    <p:sldId id="398" r:id="rId61"/>
    <p:sldId id="399" r:id="rId62"/>
    <p:sldId id="400" r:id="rId63"/>
    <p:sldId id="401" r:id="rId64"/>
    <p:sldId id="402" r:id="rId65"/>
    <p:sldId id="403" r:id="rId66"/>
    <p:sldId id="404" r:id="rId67"/>
    <p:sldId id="405" r:id="rId68"/>
    <p:sldId id="376" r:id="rId69"/>
    <p:sldId id="377" r:id="rId70"/>
    <p:sldId id="378" r:id="rId71"/>
    <p:sldId id="379" r:id="rId72"/>
    <p:sldId id="380" r:id="rId73"/>
    <p:sldId id="381" r:id="rId74"/>
    <p:sldId id="382" r:id="rId75"/>
    <p:sldId id="383" r:id="rId76"/>
    <p:sldId id="384" r:id="rId77"/>
    <p:sldId id="385" r:id="rId78"/>
    <p:sldId id="416" r:id="rId79"/>
    <p:sldId id="417" r:id="rId8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2400"/>
    <a:srgbClr val="FFE4DC"/>
    <a:srgbClr val="FFDBBE"/>
    <a:srgbClr val="B89E89"/>
    <a:srgbClr val="FBA956"/>
    <a:srgbClr val="804000"/>
    <a:srgbClr val="F2B762"/>
    <a:srgbClr val="AB90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4" d="100"/>
          <a:sy n="94" d="100"/>
        </p:scale>
        <p:origin x="-104" y="-3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" Target="slides/slide1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30" Type="http://schemas.openxmlformats.org/officeDocument/2006/relationships/slide" Target="slides/slide22.xml"/><Relationship Id="rId31" Type="http://schemas.openxmlformats.org/officeDocument/2006/relationships/slide" Target="slides/slide23.xml"/><Relationship Id="rId32" Type="http://schemas.openxmlformats.org/officeDocument/2006/relationships/slide" Target="slides/slide24.xml"/><Relationship Id="rId33" Type="http://schemas.openxmlformats.org/officeDocument/2006/relationships/slide" Target="slides/slide25.xml"/><Relationship Id="rId34" Type="http://schemas.openxmlformats.org/officeDocument/2006/relationships/slide" Target="slides/slide26.xml"/><Relationship Id="rId35" Type="http://schemas.openxmlformats.org/officeDocument/2006/relationships/slide" Target="slides/slide27.xml"/><Relationship Id="rId36" Type="http://schemas.openxmlformats.org/officeDocument/2006/relationships/slide" Target="slides/slide28.xml"/><Relationship Id="rId37" Type="http://schemas.openxmlformats.org/officeDocument/2006/relationships/slide" Target="slides/slide29.xml"/><Relationship Id="rId38" Type="http://schemas.openxmlformats.org/officeDocument/2006/relationships/slide" Target="slides/slide30.xml"/><Relationship Id="rId39" Type="http://schemas.openxmlformats.org/officeDocument/2006/relationships/slide" Target="slides/slide31.xml"/><Relationship Id="rId50" Type="http://schemas.openxmlformats.org/officeDocument/2006/relationships/slide" Target="slides/slide42.xml"/><Relationship Id="rId51" Type="http://schemas.openxmlformats.org/officeDocument/2006/relationships/slide" Target="slides/slide43.xml"/><Relationship Id="rId52" Type="http://schemas.openxmlformats.org/officeDocument/2006/relationships/slide" Target="slides/slide44.xml"/><Relationship Id="rId53" Type="http://schemas.openxmlformats.org/officeDocument/2006/relationships/slide" Target="slides/slide45.xml"/><Relationship Id="rId54" Type="http://schemas.openxmlformats.org/officeDocument/2006/relationships/slide" Target="slides/slide46.xml"/><Relationship Id="rId55" Type="http://schemas.openxmlformats.org/officeDocument/2006/relationships/slide" Target="slides/slide47.xml"/><Relationship Id="rId56" Type="http://schemas.openxmlformats.org/officeDocument/2006/relationships/slide" Target="slides/slide48.xml"/><Relationship Id="rId57" Type="http://schemas.openxmlformats.org/officeDocument/2006/relationships/slide" Target="slides/slide49.xml"/><Relationship Id="rId58" Type="http://schemas.openxmlformats.org/officeDocument/2006/relationships/slide" Target="slides/slide50.xml"/><Relationship Id="rId59" Type="http://schemas.openxmlformats.org/officeDocument/2006/relationships/slide" Target="slides/slide51.xml"/><Relationship Id="rId70" Type="http://schemas.openxmlformats.org/officeDocument/2006/relationships/slide" Target="slides/slide62.xml"/><Relationship Id="rId71" Type="http://schemas.openxmlformats.org/officeDocument/2006/relationships/slide" Target="slides/slide63.xml"/><Relationship Id="rId72" Type="http://schemas.openxmlformats.org/officeDocument/2006/relationships/slide" Target="slides/slide64.xml"/><Relationship Id="rId73" Type="http://schemas.openxmlformats.org/officeDocument/2006/relationships/slide" Target="slides/slide65.xml"/><Relationship Id="rId74" Type="http://schemas.openxmlformats.org/officeDocument/2006/relationships/slide" Target="slides/slide66.xml"/><Relationship Id="rId75" Type="http://schemas.openxmlformats.org/officeDocument/2006/relationships/slide" Target="slides/slide67.xml"/><Relationship Id="rId76" Type="http://schemas.openxmlformats.org/officeDocument/2006/relationships/slide" Target="slides/slide68.xml"/><Relationship Id="rId77" Type="http://schemas.openxmlformats.org/officeDocument/2006/relationships/slide" Target="slides/slide69.xml"/><Relationship Id="rId78" Type="http://schemas.openxmlformats.org/officeDocument/2006/relationships/slide" Target="slides/slide70.xml"/><Relationship Id="rId79" Type="http://schemas.openxmlformats.org/officeDocument/2006/relationships/slide" Target="slides/slide71.xml"/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23" Type="http://schemas.openxmlformats.org/officeDocument/2006/relationships/slide" Target="slides/slide15.xml"/><Relationship Id="rId24" Type="http://schemas.openxmlformats.org/officeDocument/2006/relationships/slide" Target="slides/slide16.xml"/><Relationship Id="rId25" Type="http://schemas.openxmlformats.org/officeDocument/2006/relationships/slide" Target="slides/slide17.xml"/><Relationship Id="rId26" Type="http://schemas.openxmlformats.org/officeDocument/2006/relationships/slide" Target="slides/slide18.xml"/><Relationship Id="rId27" Type="http://schemas.openxmlformats.org/officeDocument/2006/relationships/slide" Target="slides/slide19.xml"/><Relationship Id="rId28" Type="http://schemas.openxmlformats.org/officeDocument/2006/relationships/slide" Target="slides/slide20.xml"/><Relationship Id="rId29" Type="http://schemas.openxmlformats.org/officeDocument/2006/relationships/slide" Target="slides/slide21.xml"/><Relationship Id="rId40" Type="http://schemas.openxmlformats.org/officeDocument/2006/relationships/slide" Target="slides/slide32.xml"/><Relationship Id="rId41" Type="http://schemas.openxmlformats.org/officeDocument/2006/relationships/slide" Target="slides/slide33.xml"/><Relationship Id="rId42" Type="http://schemas.openxmlformats.org/officeDocument/2006/relationships/slide" Target="slides/slide34.xml"/><Relationship Id="rId43" Type="http://schemas.openxmlformats.org/officeDocument/2006/relationships/slide" Target="slides/slide35.xml"/><Relationship Id="rId44" Type="http://schemas.openxmlformats.org/officeDocument/2006/relationships/slide" Target="slides/slide36.xml"/><Relationship Id="rId45" Type="http://schemas.openxmlformats.org/officeDocument/2006/relationships/slide" Target="slides/slide37.xml"/><Relationship Id="rId46" Type="http://schemas.openxmlformats.org/officeDocument/2006/relationships/slide" Target="slides/slide38.xml"/><Relationship Id="rId47" Type="http://schemas.openxmlformats.org/officeDocument/2006/relationships/slide" Target="slides/slide39.xml"/><Relationship Id="rId48" Type="http://schemas.openxmlformats.org/officeDocument/2006/relationships/slide" Target="slides/slide40.xml"/><Relationship Id="rId49" Type="http://schemas.openxmlformats.org/officeDocument/2006/relationships/slide" Target="slides/slide41.xml"/><Relationship Id="rId60" Type="http://schemas.openxmlformats.org/officeDocument/2006/relationships/slide" Target="slides/slide52.xml"/><Relationship Id="rId61" Type="http://schemas.openxmlformats.org/officeDocument/2006/relationships/slide" Target="slides/slide53.xml"/><Relationship Id="rId62" Type="http://schemas.openxmlformats.org/officeDocument/2006/relationships/slide" Target="slides/slide54.xml"/><Relationship Id="rId63" Type="http://schemas.openxmlformats.org/officeDocument/2006/relationships/slide" Target="slides/slide55.xml"/><Relationship Id="rId64" Type="http://schemas.openxmlformats.org/officeDocument/2006/relationships/slide" Target="slides/slide56.xml"/><Relationship Id="rId65" Type="http://schemas.openxmlformats.org/officeDocument/2006/relationships/slide" Target="slides/slide57.xml"/><Relationship Id="rId66" Type="http://schemas.openxmlformats.org/officeDocument/2006/relationships/slide" Target="slides/slide58.xml"/><Relationship Id="rId67" Type="http://schemas.openxmlformats.org/officeDocument/2006/relationships/slide" Target="slides/slide59.xml"/><Relationship Id="rId68" Type="http://schemas.openxmlformats.org/officeDocument/2006/relationships/slide" Target="slides/slide60.xml"/><Relationship Id="rId69" Type="http://schemas.openxmlformats.org/officeDocument/2006/relationships/slide" Target="slides/slide61.xml"/><Relationship Id="rId80" Type="http://schemas.openxmlformats.org/officeDocument/2006/relationships/slide" Target="slides/slide72.xml"/><Relationship Id="rId81" Type="http://schemas.openxmlformats.org/officeDocument/2006/relationships/notesMaster" Target="notesMasters/notesMaster1.xml"/><Relationship Id="rId82" Type="http://schemas.openxmlformats.org/officeDocument/2006/relationships/printerSettings" Target="printerSettings/printerSettings1.bin"/><Relationship Id="rId83" Type="http://schemas.openxmlformats.org/officeDocument/2006/relationships/presProps" Target="presProps.xml"/><Relationship Id="rId84" Type="http://schemas.openxmlformats.org/officeDocument/2006/relationships/viewProps" Target="viewProps.xml"/><Relationship Id="rId85" Type="http://schemas.openxmlformats.org/officeDocument/2006/relationships/theme" Target="theme/theme1.xml"/><Relationship Id="rId8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0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77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77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77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7124404-21FA-C040-937F-C1FDD126D1F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404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ＭＳ Ｐゴシック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ＭＳ Ｐゴシック" pitchFamily="-11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ＭＳ Ｐゴシック" pitchFamily="-11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ＭＳ Ｐゴシック" pitchFamily="-11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ＭＳ Ｐゴシック" pitchFamily="-110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5031AE3-2ED3-574C-BB4F-6699BA0D1373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3686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03EA0F2-451C-9544-8789-2AE92A7F4B7C}" type="slidenum">
              <a:rPr lang="en-US" sz="1200"/>
              <a:pPr/>
              <a:t>10</a:t>
            </a:fld>
            <a:endParaRPr lang="en-US" sz="1200"/>
          </a:p>
        </p:txBody>
      </p:sp>
      <p:sp>
        <p:nvSpPr>
          <p:cNvPr id="5529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5C925503-63E7-2445-8913-8F3A2BBAF20C}" type="slidenum">
              <a:rPr lang="en-US" sz="1200"/>
              <a:pPr algn="r"/>
              <a:t>11</a:t>
            </a:fld>
            <a:endParaRPr lang="en-US" sz="1200"/>
          </a:p>
        </p:txBody>
      </p:sp>
      <p:sp>
        <p:nvSpPr>
          <p:cNvPr id="5734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5E46E55A-F674-944A-BEBE-968DF511F20D}" type="slidenum">
              <a:rPr lang="en-US" sz="1200"/>
              <a:pPr algn="r"/>
              <a:t>12</a:t>
            </a:fld>
            <a:endParaRPr lang="en-US" sz="1200"/>
          </a:p>
        </p:txBody>
      </p:sp>
      <p:sp>
        <p:nvSpPr>
          <p:cNvPr id="59395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939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D895ED5-C0A7-244E-A0B3-3D8AA85133A0}" type="slidenum">
              <a:rPr lang="en-US" sz="1200"/>
              <a:pPr algn="r"/>
              <a:t>13</a:t>
            </a:fld>
            <a:endParaRPr lang="en-US" sz="1200"/>
          </a:p>
        </p:txBody>
      </p:sp>
      <p:sp>
        <p:nvSpPr>
          <p:cNvPr id="6144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7719EAE2-8B8F-8B42-BE2E-778E3DD077F5}" type="slidenum">
              <a:rPr lang="en-US" sz="1200">
                <a:solidFill>
                  <a:srgbClr val="000000"/>
                </a:solidFill>
              </a:rPr>
              <a:pPr algn="r"/>
              <a:t>14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6349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4E99464-3E09-F647-8C93-9D3B4AF61BCD}" type="slidenum">
              <a:rPr lang="en-US" sz="1200"/>
              <a:pPr algn="r"/>
              <a:t>16</a:t>
            </a:fld>
            <a:endParaRPr lang="en-US" sz="1200"/>
          </a:p>
        </p:txBody>
      </p:sp>
      <p:sp>
        <p:nvSpPr>
          <p:cNvPr id="66563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656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C88B963C-5FB0-034D-BE3C-EB3ECF11265D}" type="slidenum">
              <a:rPr lang="en-US" sz="1200"/>
              <a:pPr algn="r"/>
              <a:t>17</a:t>
            </a:fld>
            <a:endParaRPr lang="en-US" sz="1200"/>
          </a:p>
        </p:txBody>
      </p:sp>
      <p:sp>
        <p:nvSpPr>
          <p:cNvPr id="68611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8612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8E84B32-2ED3-7F4D-817E-03BC8D9B3A24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eaLnBrk="1" hangingPunct="1"/>
              <a:t>18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70659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0660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E7F41EA1-D341-FE47-99ED-8624A96C4A90}" type="slidenum">
              <a:rPr lang="en-US" sz="1200">
                <a:solidFill>
                  <a:srgbClr val="000000"/>
                </a:solidFill>
              </a:rPr>
              <a:pPr algn="r"/>
              <a:t>19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72707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2708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05B7CEFC-9832-9345-BD81-76B579C3E95C}" type="slidenum">
              <a:rPr lang="en-US" sz="1200">
                <a:solidFill>
                  <a:srgbClr val="000000"/>
                </a:solidFill>
              </a:rPr>
              <a:pPr algn="r"/>
              <a:t>20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01404B6-8CE3-A34A-A5B2-C82FD7D432F1}" type="slidenum">
              <a:rPr lang="en-US" sz="1200">
                <a:solidFill>
                  <a:srgbClr val="000000"/>
                </a:solidFill>
              </a:rPr>
              <a:pPr/>
              <a:t>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891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FCE276D4-15F5-F048-B4D8-FE759D639B13}" type="slidenum">
              <a:rPr lang="en-US" sz="1200"/>
              <a:pPr algn="r"/>
              <a:t>21</a:t>
            </a:fld>
            <a:endParaRPr lang="en-US" sz="1200"/>
          </a:p>
        </p:txBody>
      </p:sp>
      <p:sp>
        <p:nvSpPr>
          <p:cNvPr id="76803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680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6E128926-6BF7-3145-A731-10D6D3E8CF02}" type="slidenum">
              <a:rPr lang="en-US" sz="1200"/>
              <a:pPr algn="r"/>
              <a:t>22</a:t>
            </a:fld>
            <a:endParaRPr lang="en-US" sz="120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8A36F31B-7CB5-0A48-B119-F934E93CBD5E}" type="slidenum">
              <a:rPr lang="en-US" sz="1200"/>
              <a:pPr algn="r"/>
              <a:t>23</a:t>
            </a:fld>
            <a:endParaRPr lang="en-US" sz="1200"/>
          </a:p>
        </p:txBody>
      </p:sp>
      <p:sp>
        <p:nvSpPr>
          <p:cNvPr id="80899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0900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C1F0DB1E-4E31-5044-A8CF-06372227D53E}" type="slidenum">
              <a:rPr lang="en-US" sz="1200"/>
              <a:pPr algn="r"/>
              <a:t>24</a:t>
            </a:fld>
            <a:endParaRPr lang="en-US" sz="1200"/>
          </a:p>
        </p:txBody>
      </p:sp>
      <p:sp>
        <p:nvSpPr>
          <p:cNvPr id="82947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2948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A88E0EA3-9544-364C-8D69-DA634CF74355}" type="slidenum">
              <a:rPr lang="en-US" sz="1200"/>
              <a:pPr algn="r"/>
              <a:t>25</a:t>
            </a:fld>
            <a:endParaRPr lang="en-US" sz="1200"/>
          </a:p>
        </p:txBody>
      </p:sp>
      <p:sp>
        <p:nvSpPr>
          <p:cNvPr id="8499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F5F8D20D-8B42-8945-B72F-3E8862EF05D9}" type="slidenum">
              <a:rPr lang="en-US" sz="1200"/>
              <a:pPr algn="r"/>
              <a:t>26</a:t>
            </a:fld>
            <a:endParaRPr lang="en-US" sz="1200"/>
          </a:p>
        </p:txBody>
      </p:sp>
      <p:sp>
        <p:nvSpPr>
          <p:cNvPr id="8704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3264CA79-ADB7-9044-AEA9-7818659E8366}" type="slidenum">
              <a:rPr lang="en-US" sz="1200"/>
              <a:pPr algn="r"/>
              <a:t>27</a:t>
            </a:fld>
            <a:endParaRPr lang="en-US" sz="1200"/>
          </a:p>
        </p:txBody>
      </p:sp>
      <p:sp>
        <p:nvSpPr>
          <p:cNvPr id="8909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C414A706-7F79-404F-AEDE-89B730221DB3}" type="slidenum">
              <a:rPr lang="en-US" sz="1200"/>
              <a:pPr algn="r"/>
              <a:t>28</a:t>
            </a:fld>
            <a:endParaRPr lang="en-US" sz="1200"/>
          </a:p>
        </p:txBody>
      </p:sp>
      <p:sp>
        <p:nvSpPr>
          <p:cNvPr id="9113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5DDEF7B3-1B30-E042-9821-6C3D8F746F93}" type="slidenum">
              <a:rPr lang="en-US" sz="1200"/>
              <a:pPr algn="r"/>
              <a:t>29</a:t>
            </a:fld>
            <a:endParaRPr lang="en-US" sz="120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C7D6F763-12E3-064A-BF16-6EED294E8D2A}" type="slidenum">
              <a:rPr lang="en-US" sz="1200"/>
              <a:pPr algn="r"/>
              <a:t>30</a:t>
            </a:fld>
            <a:endParaRPr lang="en-US" sz="1200"/>
          </a:p>
        </p:txBody>
      </p:sp>
      <p:sp>
        <p:nvSpPr>
          <p:cNvPr id="9523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40B8E88-DD66-7842-B942-8B7D2755B0F6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4096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602A1953-184F-8349-8B70-9FBCB8FA1F81}" type="slidenum">
              <a:rPr lang="en-US" sz="1200"/>
              <a:pPr algn="r"/>
              <a:t>31</a:t>
            </a:fld>
            <a:endParaRPr lang="en-US" sz="1200"/>
          </a:p>
        </p:txBody>
      </p:sp>
      <p:sp>
        <p:nvSpPr>
          <p:cNvPr id="9728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E0D4B49B-B423-6041-9058-A8D782F73064}" type="slidenum">
              <a:rPr lang="en-US" sz="1200"/>
              <a:pPr algn="r"/>
              <a:t>32</a:t>
            </a:fld>
            <a:endParaRPr lang="en-US" sz="1200"/>
          </a:p>
        </p:txBody>
      </p:sp>
      <p:sp>
        <p:nvSpPr>
          <p:cNvPr id="9933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CE2814E9-16B5-FF44-A024-6152E682B85D}" type="slidenum">
              <a:rPr lang="en-US" sz="1200"/>
              <a:pPr algn="r"/>
              <a:t>33</a:t>
            </a:fld>
            <a:endParaRPr lang="en-US" sz="1200"/>
          </a:p>
        </p:txBody>
      </p:sp>
      <p:sp>
        <p:nvSpPr>
          <p:cNvPr id="10137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791A4C0B-4199-0E4F-9128-BC6922AE1191}" type="slidenum">
              <a:rPr lang="en-US" sz="1200"/>
              <a:pPr algn="r"/>
              <a:t>34</a:t>
            </a:fld>
            <a:endParaRPr lang="en-US" sz="1200"/>
          </a:p>
        </p:txBody>
      </p:sp>
      <p:sp>
        <p:nvSpPr>
          <p:cNvPr id="10342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65456139-E785-554C-9BCC-1D49B49610F6}" type="slidenum">
              <a:rPr lang="en-US" sz="1200"/>
              <a:pPr algn="r"/>
              <a:t>35</a:t>
            </a:fld>
            <a:endParaRPr lang="en-US" sz="1200"/>
          </a:p>
        </p:txBody>
      </p:sp>
      <p:sp>
        <p:nvSpPr>
          <p:cNvPr id="105475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547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7668DF5F-21CD-D441-8000-2DA6DCDED3EC}" type="slidenum">
              <a:rPr lang="en-US" sz="1200"/>
              <a:pPr algn="r"/>
              <a:t>36</a:t>
            </a:fld>
            <a:endParaRPr lang="en-US" sz="1200"/>
          </a:p>
        </p:txBody>
      </p:sp>
      <p:sp>
        <p:nvSpPr>
          <p:cNvPr id="107523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752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45A2464E-AFA9-DA4B-9B23-A59695BD26F2}" type="slidenum">
              <a:rPr lang="en-US" sz="1200">
                <a:solidFill>
                  <a:srgbClr val="000000"/>
                </a:solidFill>
              </a:rPr>
              <a:pPr algn="r"/>
              <a:t>37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</a:endParaRPr>
          </a:p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----- Meeting Notes (2/16/11 12:03) -----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Make sure you can get rid of bad leaders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Be wary of choosing new leaders based on blood lines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Balancing power is vital in government and church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Military leadership can be a fertile place to grow leaders (Augustus, Vespasian, and Titus were the best--and all generals)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10FF2EB4-302D-D742-9C2C-574AD79B712F}" type="slidenum">
              <a:rPr lang="en-US" sz="1200"/>
              <a:pPr algn="r"/>
              <a:t>38</a:t>
            </a:fld>
            <a:endParaRPr lang="en-US" sz="1200"/>
          </a:p>
        </p:txBody>
      </p:sp>
      <p:sp>
        <p:nvSpPr>
          <p:cNvPr id="11161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E0612CED-FFA3-2542-B170-46AE0714C3BA}" type="slidenum">
              <a:rPr lang="en-US" sz="1200"/>
              <a:pPr algn="r"/>
              <a:t>39</a:t>
            </a:fld>
            <a:endParaRPr lang="en-US" sz="1200"/>
          </a:p>
        </p:txBody>
      </p:sp>
      <p:sp>
        <p:nvSpPr>
          <p:cNvPr id="11366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A61EB074-84FE-8E41-B7F2-2BDA9A155CEE}" type="slidenum">
              <a:rPr lang="en-US" sz="1200"/>
              <a:pPr algn="r"/>
              <a:t>40</a:t>
            </a:fld>
            <a:endParaRPr lang="en-US" sz="1200"/>
          </a:p>
        </p:txBody>
      </p:sp>
      <p:sp>
        <p:nvSpPr>
          <p:cNvPr id="11571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0967617-356C-3641-B4BC-2BD252863656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4301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CC8E9F78-80A8-344D-B756-1D58079984A6}" type="slidenum">
              <a:rPr lang="en-US" sz="1200"/>
              <a:pPr algn="r"/>
              <a:t>41</a:t>
            </a:fld>
            <a:endParaRPr lang="en-US" sz="1200"/>
          </a:p>
        </p:txBody>
      </p:sp>
      <p:sp>
        <p:nvSpPr>
          <p:cNvPr id="11776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A93DAD61-7AFA-E44A-8659-CDB3A5E0F528}" type="slidenum">
              <a:rPr lang="en-US" sz="1200"/>
              <a:pPr algn="r"/>
              <a:t>42</a:t>
            </a:fld>
            <a:endParaRPr lang="en-US" sz="1200"/>
          </a:p>
        </p:txBody>
      </p:sp>
      <p:sp>
        <p:nvSpPr>
          <p:cNvPr id="11981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3AE1EDB2-DD9C-2D4F-BB21-C532BC143F80}" type="slidenum">
              <a:rPr lang="en-US" sz="1200"/>
              <a:pPr algn="r"/>
              <a:t>43</a:t>
            </a:fld>
            <a:endParaRPr lang="en-US" sz="1200"/>
          </a:p>
        </p:txBody>
      </p:sp>
      <p:sp>
        <p:nvSpPr>
          <p:cNvPr id="12185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6175EC5C-03E6-294C-9810-7B4470212979}" type="slidenum">
              <a:rPr lang="en-US" sz="1200"/>
              <a:pPr algn="r"/>
              <a:t>44</a:t>
            </a:fld>
            <a:endParaRPr lang="en-US" sz="1200"/>
          </a:p>
        </p:txBody>
      </p:sp>
      <p:sp>
        <p:nvSpPr>
          <p:cNvPr id="12390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F63903F2-EE81-184E-8579-FF8D059300A4}" type="slidenum">
              <a:rPr lang="en-US" sz="1200"/>
              <a:pPr algn="r"/>
              <a:t>45</a:t>
            </a:fld>
            <a:endParaRPr lang="en-US" sz="1200"/>
          </a:p>
        </p:txBody>
      </p:sp>
      <p:sp>
        <p:nvSpPr>
          <p:cNvPr id="12595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B32E9706-EC75-D941-9AA4-10637783F951}" type="slidenum">
              <a:rPr lang="en-US" sz="1200">
                <a:solidFill>
                  <a:srgbClr val="000000"/>
                </a:solidFill>
              </a:rPr>
              <a:pPr algn="r"/>
              <a:t>46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28003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800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Leen Ritmeyer, </a:t>
            </a:r>
            <a:r>
              <a:rPr lang="ja-JP" altLang="en-US">
                <a:latin typeface="Arial" charset="0"/>
                <a:ea typeface="ＭＳ Ｐゴシック" charset="0"/>
              </a:rPr>
              <a:t>“</a:t>
            </a:r>
            <a:r>
              <a:rPr lang="en-US" altLang="ja-JP">
                <a:latin typeface="Arial" charset="0"/>
                <a:ea typeface="ＭＳ Ｐゴシック" charset="0"/>
              </a:rPr>
              <a:t>Locating the Original Temple Mount,</a:t>
            </a:r>
            <a:r>
              <a:rPr lang="ja-JP" altLang="en-US">
                <a:latin typeface="Arial" charset="0"/>
                <a:ea typeface="ＭＳ Ｐゴシック" charset="0"/>
              </a:rPr>
              <a:t>”</a:t>
            </a:r>
            <a:r>
              <a:rPr lang="en-US" altLang="ja-JP">
                <a:latin typeface="Arial" charset="0"/>
                <a:ea typeface="ＭＳ Ｐゴシック" charset="0"/>
              </a:rPr>
              <a:t> </a:t>
            </a:r>
            <a:r>
              <a:rPr lang="en-US" altLang="ja-JP" i="1">
                <a:latin typeface="Arial" charset="0"/>
                <a:ea typeface="ＭＳ Ｐゴシック" charset="0"/>
              </a:rPr>
              <a:t>BAR</a:t>
            </a:r>
            <a:r>
              <a:rPr lang="en-US" altLang="ja-JP">
                <a:latin typeface="Arial" charset="0"/>
                <a:ea typeface="ＭＳ Ｐゴシック" charset="0"/>
              </a:rPr>
              <a:t> 18 (March/April 1992): 32-33</a:t>
            </a:r>
            <a:endParaRPr lang="en-US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4B1EBBF4-6AE6-3D41-91AF-3FA409DA8543}" type="slidenum">
              <a:rPr lang="en-US" sz="1200"/>
              <a:pPr algn="r"/>
              <a:t>47</a:t>
            </a:fld>
            <a:endParaRPr lang="en-US" sz="1200"/>
          </a:p>
        </p:txBody>
      </p:sp>
      <p:sp>
        <p:nvSpPr>
          <p:cNvPr id="13005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68DF0B2D-AEF3-984B-9D34-7F5C2533AED6}" type="slidenum">
              <a:rPr lang="en-US" sz="1200"/>
              <a:pPr algn="r"/>
              <a:t>48</a:t>
            </a:fld>
            <a:endParaRPr lang="en-US" sz="1200"/>
          </a:p>
        </p:txBody>
      </p:sp>
      <p:sp>
        <p:nvSpPr>
          <p:cNvPr id="13209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D24E97C5-B320-854B-9F7A-7164D7B8D1C2}" type="slidenum">
              <a:rPr lang="en-US" sz="1200"/>
              <a:pPr algn="r"/>
              <a:t>49</a:t>
            </a:fld>
            <a:endParaRPr lang="en-US" sz="1200"/>
          </a:p>
        </p:txBody>
      </p:sp>
      <p:sp>
        <p:nvSpPr>
          <p:cNvPr id="13414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CB59F8D8-A6B9-0249-823D-37452ABC4AD8}" type="slidenum">
              <a:rPr lang="en-US" sz="1200"/>
              <a:pPr algn="r"/>
              <a:t>50</a:t>
            </a:fld>
            <a:endParaRPr lang="en-US" sz="1200"/>
          </a:p>
        </p:txBody>
      </p:sp>
      <p:sp>
        <p:nvSpPr>
          <p:cNvPr id="13619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A0042DF-359C-FB41-AEDD-260FAB618C78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4505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EF9F8DDD-0C1F-7D41-9C79-3EFF76005153}" type="slidenum">
              <a:rPr lang="en-US" sz="1200"/>
              <a:pPr algn="r"/>
              <a:t>51</a:t>
            </a:fld>
            <a:endParaRPr lang="en-US" sz="1200"/>
          </a:p>
        </p:txBody>
      </p:sp>
      <p:sp>
        <p:nvSpPr>
          <p:cNvPr id="13824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86207FCE-7871-2843-9C9E-1AC568619ECE}" type="slidenum">
              <a:rPr lang="en-US" sz="1200"/>
              <a:pPr algn="r"/>
              <a:t>52</a:t>
            </a:fld>
            <a:endParaRPr lang="en-US" sz="1200"/>
          </a:p>
        </p:txBody>
      </p:sp>
      <p:sp>
        <p:nvSpPr>
          <p:cNvPr id="14029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C1B5154F-7975-3845-BA20-7F1CA9F33A7B}" type="slidenum">
              <a:rPr lang="en-US" sz="1200"/>
              <a:pPr algn="r"/>
              <a:t>53</a:t>
            </a:fld>
            <a:endParaRPr lang="en-US" sz="1200"/>
          </a:p>
        </p:txBody>
      </p:sp>
      <p:sp>
        <p:nvSpPr>
          <p:cNvPr id="14233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DE7C0638-9280-554E-A40F-21A1F8F7BADD}" type="slidenum">
              <a:rPr lang="en-US" sz="1200"/>
              <a:pPr algn="r"/>
              <a:t>54</a:t>
            </a:fld>
            <a:endParaRPr lang="en-US" sz="1200"/>
          </a:p>
        </p:txBody>
      </p:sp>
      <p:sp>
        <p:nvSpPr>
          <p:cNvPr id="14438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B2FBE609-6446-F744-AD61-6685494C97BA}" type="slidenum">
              <a:rPr lang="en-US" sz="1200"/>
              <a:pPr algn="r"/>
              <a:t>55</a:t>
            </a:fld>
            <a:endParaRPr lang="en-US" sz="1200"/>
          </a:p>
        </p:txBody>
      </p:sp>
      <p:sp>
        <p:nvSpPr>
          <p:cNvPr id="14643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7728C672-3242-F141-84E4-342BB96D12F0}" type="slidenum">
              <a:rPr lang="en-US" sz="1200"/>
              <a:pPr algn="r"/>
              <a:t>56</a:t>
            </a:fld>
            <a:endParaRPr lang="en-US" sz="1200"/>
          </a:p>
        </p:txBody>
      </p:sp>
      <p:sp>
        <p:nvSpPr>
          <p:cNvPr id="14848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76105BC-F22F-DB46-A84F-F3A0F919FAD0}" type="slidenum">
              <a:rPr lang="en-US" sz="1200"/>
              <a:pPr algn="r"/>
              <a:t>57</a:t>
            </a:fld>
            <a:endParaRPr lang="en-US" sz="1200"/>
          </a:p>
        </p:txBody>
      </p:sp>
      <p:sp>
        <p:nvSpPr>
          <p:cNvPr id="15053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D340AFFA-B7DA-BE45-A72B-9F011D139021}" type="slidenum">
              <a:rPr lang="en-US" sz="1200"/>
              <a:pPr algn="r"/>
              <a:t>58</a:t>
            </a:fld>
            <a:endParaRPr lang="en-US" sz="1200"/>
          </a:p>
        </p:txBody>
      </p:sp>
      <p:sp>
        <p:nvSpPr>
          <p:cNvPr id="15257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F7E86E16-28B0-F14B-8D42-1E835495CA46}" type="slidenum">
              <a:rPr lang="en-US" sz="1200"/>
              <a:pPr algn="r"/>
              <a:t>59</a:t>
            </a:fld>
            <a:endParaRPr lang="en-US" sz="1200"/>
          </a:p>
        </p:txBody>
      </p:sp>
      <p:sp>
        <p:nvSpPr>
          <p:cNvPr id="15462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98DA70A8-8745-0149-B0E6-C6B759E7B737}" type="slidenum">
              <a:rPr lang="en-US" sz="1200"/>
              <a:pPr algn="r"/>
              <a:t>60</a:t>
            </a:fld>
            <a:endParaRPr lang="en-US" sz="1200"/>
          </a:p>
        </p:txBody>
      </p:sp>
      <p:sp>
        <p:nvSpPr>
          <p:cNvPr id="15667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2C5C5C7-F0E7-BF49-9986-8996B5D4D04A}" type="slidenum">
              <a:rPr lang="en-US" sz="1200">
                <a:solidFill>
                  <a:srgbClr val="000000"/>
                </a:solidFill>
              </a:rPr>
              <a:pPr/>
              <a:t>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710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1D82D06A-4144-4443-BB81-26369B4E984A}" type="slidenum">
              <a:rPr lang="en-US" sz="1200"/>
              <a:pPr algn="r"/>
              <a:t>61</a:t>
            </a:fld>
            <a:endParaRPr lang="en-US" sz="1200"/>
          </a:p>
        </p:txBody>
      </p:sp>
      <p:sp>
        <p:nvSpPr>
          <p:cNvPr id="15872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D2647765-AF0F-3542-A551-6C4512C9DDEA}" type="slidenum">
              <a:rPr lang="en-US" sz="1200"/>
              <a:pPr algn="r"/>
              <a:t>62</a:t>
            </a:fld>
            <a:endParaRPr lang="en-US" sz="1200"/>
          </a:p>
        </p:txBody>
      </p:sp>
      <p:sp>
        <p:nvSpPr>
          <p:cNvPr id="16077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DD6AAE57-CB53-7C48-A072-AC8F53BE595E}" type="slidenum">
              <a:rPr lang="en-US" sz="1200"/>
              <a:pPr algn="r"/>
              <a:t>63</a:t>
            </a:fld>
            <a:endParaRPr lang="en-US" sz="1200"/>
          </a:p>
        </p:txBody>
      </p:sp>
      <p:sp>
        <p:nvSpPr>
          <p:cNvPr id="162819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20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6CBDE826-42BC-7648-9EDF-2EDE59BDC90B}" type="slidenum">
              <a:rPr lang="en-US" sz="1200"/>
              <a:pPr algn="r"/>
              <a:t>64</a:t>
            </a:fld>
            <a:endParaRPr lang="en-US" sz="1200"/>
          </a:p>
        </p:txBody>
      </p:sp>
      <p:sp>
        <p:nvSpPr>
          <p:cNvPr id="16486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C69A2DE2-F19D-324D-9160-5777ACEA8199}" type="slidenum">
              <a:rPr lang="en-US" sz="1200"/>
              <a:pPr algn="r"/>
              <a:t>65</a:t>
            </a:fld>
            <a:endParaRPr lang="en-US" sz="1200"/>
          </a:p>
        </p:txBody>
      </p:sp>
      <p:sp>
        <p:nvSpPr>
          <p:cNvPr id="16691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D5AC75A6-1912-2043-B2F0-2D3D1E90525E}" type="slidenum">
              <a:rPr lang="en-US" sz="1200"/>
              <a:pPr algn="r"/>
              <a:t>66</a:t>
            </a:fld>
            <a:endParaRPr lang="en-US" sz="1200"/>
          </a:p>
        </p:txBody>
      </p:sp>
      <p:sp>
        <p:nvSpPr>
          <p:cNvPr id="16896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5A16406-623D-8A43-A748-0D0686275765}" type="slidenum">
              <a:rPr lang="en-US" sz="1200"/>
              <a:pPr algn="r"/>
              <a:t>67</a:t>
            </a:fld>
            <a:endParaRPr lang="en-US" sz="1200"/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CF61EB55-450C-704F-9FE2-BD95414F6AA9}" type="slidenum">
              <a:rPr lang="en-US" sz="1200"/>
              <a:pPr algn="r"/>
              <a:t>68</a:t>
            </a:fld>
            <a:endParaRPr lang="en-US" sz="1200"/>
          </a:p>
        </p:txBody>
      </p:sp>
      <p:sp>
        <p:nvSpPr>
          <p:cNvPr id="17305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8E1A65F-F30C-9541-AF51-335D86487990}" type="slidenum">
              <a:rPr lang="en-US" sz="1200"/>
              <a:pPr algn="r"/>
              <a:t>69</a:t>
            </a:fld>
            <a:endParaRPr lang="en-US" sz="1200"/>
          </a:p>
        </p:txBody>
      </p:sp>
      <p:sp>
        <p:nvSpPr>
          <p:cNvPr id="17510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DF89074B-A470-7447-9B2F-636E4FA19950}" type="slidenum">
              <a:rPr lang="en-US" sz="1200"/>
              <a:pPr algn="r"/>
              <a:t>70</a:t>
            </a:fld>
            <a:endParaRPr lang="en-US" sz="1200"/>
          </a:p>
        </p:txBody>
      </p:sp>
      <p:sp>
        <p:nvSpPr>
          <p:cNvPr id="17715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E8FB142-B704-734A-AAD3-28A4CE8FC62E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4915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71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sz="1200" b="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NT Backgrounds (</a:t>
            </a:r>
            <a:r>
              <a:rPr lang="en-US" sz="1200" b="0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nb</a:t>
            </a:r>
            <a:r>
              <a:rPr lang="en-US" sz="1200" b="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)</a:t>
            </a:r>
            <a:endParaRPr lang="en-US" b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211D233A-9151-1040-B2E6-EC62060EB90E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72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78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F1EB5BD-5D51-D049-AC52-F5CB8173D619}" type="slidenum">
              <a:rPr lang="en-US" sz="1200"/>
              <a:pPr/>
              <a:t>8</a:t>
            </a:fld>
            <a:endParaRPr lang="en-US" sz="1200"/>
          </a:p>
        </p:txBody>
      </p:sp>
      <p:sp>
        <p:nvSpPr>
          <p:cNvPr id="5120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699449D-3393-D842-B065-4A970EB67603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53251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2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90 w 1722"/>
                <a:gd name="T1" fmla="*/ 50 h 66"/>
                <a:gd name="T2" fmla="*/ 1690 w 1722"/>
                <a:gd name="T3" fmla="*/ 44 h 66"/>
                <a:gd name="T4" fmla="*/ 0 w 1722"/>
                <a:gd name="T5" fmla="*/ 0 h 66"/>
                <a:gd name="T6" fmla="*/ 0 w 1722"/>
                <a:gd name="T7" fmla="*/ 33 h 66"/>
                <a:gd name="T8" fmla="*/ 1690 w 1722"/>
                <a:gd name="T9" fmla="*/ 50 h 66"/>
                <a:gd name="T10" fmla="*/ 1690 w 1722"/>
                <a:gd name="T11" fmla="*/ 50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59 w 975"/>
                <a:gd name="T1" fmla="*/ 48 h 101"/>
                <a:gd name="T2" fmla="*/ 959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59 w 975"/>
                <a:gd name="T9" fmla="*/ 48 h 101"/>
                <a:gd name="T10" fmla="*/ 959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09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09 w 2141"/>
                <a:gd name="T7" fmla="*/ 0 h 198"/>
                <a:gd name="T8" fmla="*/ 2109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34 w 2517"/>
                <a:gd name="T1" fmla="*/ 276 h 276"/>
                <a:gd name="T2" fmla="*/ 2469 w 2517"/>
                <a:gd name="T3" fmla="*/ 204 h 276"/>
                <a:gd name="T4" fmla="*/ 2212 w 2517"/>
                <a:gd name="T5" fmla="*/ 0 h 276"/>
                <a:gd name="T6" fmla="*/ 0 w 2517"/>
                <a:gd name="T7" fmla="*/ 276 h 276"/>
                <a:gd name="T8" fmla="*/ 2134 w 2517"/>
                <a:gd name="T9" fmla="*/ 276 h 276"/>
                <a:gd name="T10" fmla="*/ 2134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13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13 w 729"/>
                <a:gd name="T7" fmla="*/ 240 h 240"/>
                <a:gd name="T8" fmla="*/ 713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13 w 729"/>
                <a:gd name="T1" fmla="*/ 318 h 318"/>
                <a:gd name="T2" fmla="*/ 713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13 w 729"/>
                <a:gd name="T9" fmla="*/ 318 h 318"/>
                <a:gd name="T10" fmla="*/ 713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96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Arial" pitchFamily="34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Arial" pitchFamily="34" charset="0"/>
                  <a:ea typeface="ＭＳ Ｐゴシック" pitchFamily="34" charset="-128"/>
                  <a:cs typeface="+mn-cs"/>
                </a:endParaRPr>
              </a:p>
            </p:txBody>
          </p:sp>
        </p:grpSp>
      </p:grpSp>
      <p:sp>
        <p:nvSpPr>
          <p:cNvPr id="8234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235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0" charset="2"/>
              <a:buNone/>
              <a:defRPr sz="36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35061A-1DF4-054F-AB7F-19512C49547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013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5A809B-9AFA-034D-8C4C-D71A85A01C1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467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C06D5B-7E20-6E48-B56B-053094BAC52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0521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67E2BD-D6B3-6E41-9282-E0EE2913417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782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48" y="103"/>
              <a:ext cx="96" cy="4126"/>
              <a:chOff x="48" y="103"/>
              <a:chExt cx="96" cy="4126"/>
            </a:xfrm>
          </p:grpSpPr>
          <p:sp>
            <p:nvSpPr>
              <p:cNvPr id="7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8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48" y="2116"/>
                <a:ext cx="96" cy="94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/>
            </p:nvSpPr>
            <p:spPr bwMode="auto">
              <a:xfrm>
                <a:off x="48" y="2404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/>
            </p:nvSpPr>
            <p:spPr bwMode="auto">
              <a:xfrm>
                <a:off x="48" y="2549"/>
                <a:ext cx="96" cy="94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8" name="Rectangle 16"/>
              <p:cNvSpPr>
                <a:spLocks noChangeArrowheads="1"/>
              </p:cNvSpPr>
              <p:nvPr/>
            </p:nvSpPr>
            <p:spPr bwMode="auto">
              <a:xfrm>
                <a:off x="48" y="2691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9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0" name="Rectangle 18"/>
              <p:cNvSpPr>
                <a:spLocks noChangeArrowheads="1"/>
              </p:cNvSpPr>
              <p:nvPr/>
            </p:nvSpPr>
            <p:spPr bwMode="auto">
              <a:xfrm>
                <a:off x="48" y="2979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1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2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3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4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5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6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7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8" name="Rectangle 26"/>
              <p:cNvSpPr>
                <a:spLocks noChangeArrowheads="1"/>
              </p:cNvSpPr>
              <p:nvPr/>
            </p:nvSpPr>
            <p:spPr bwMode="auto">
              <a:xfrm>
                <a:off x="48" y="4134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9" name="Rectangle 27"/>
              <p:cNvSpPr>
                <a:spLocks noChangeArrowheads="1"/>
              </p:cNvSpPr>
              <p:nvPr/>
            </p:nvSpPr>
            <p:spPr bwMode="auto">
              <a:xfrm>
                <a:off x="48" y="103"/>
                <a:ext cx="96" cy="94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0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1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2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3" name="Rectangle 31"/>
              <p:cNvSpPr>
                <a:spLocks noChangeArrowheads="1"/>
              </p:cNvSpPr>
              <p:nvPr/>
            </p:nvSpPr>
            <p:spPr bwMode="auto">
              <a:xfrm>
                <a:off x="48" y="678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4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5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</p:grpSp>
      </p:grpSp>
      <p:sp>
        <p:nvSpPr>
          <p:cNvPr id="108578" name="Rectangle 34"/>
          <p:cNvSpPr>
            <a:spLocks noGrp="1" noChangeArrowheads="1"/>
          </p:cNvSpPr>
          <p:nvPr>
            <p:ph type="ctrTitle" sz="quarter"/>
          </p:nvPr>
        </p:nvSpPr>
        <p:spPr>
          <a:xfrm>
            <a:off x="1143000" y="2286000"/>
            <a:ext cx="7772400" cy="1143000"/>
          </a:xfrm>
        </p:spPr>
        <p:txBody>
          <a:bodyPr/>
          <a:lstStyle>
            <a:lvl1pPr algn="ctr">
              <a:defRPr>
                <a:solidFill>
                  <a:srgbClr val="00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8579" name="Rectangle 3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6400800" cy="1752600"/>
          </a:xfrm>
        </p:spPr>
        <p:txBody>
          <a:bodyPr lIns="92075" tIns="46038" rIns="92075" bIns="46038"/>
          <a:lstStyle>
            <a:lvl1pPr marL="0" indent="0" algn="ctr">
              <a:buFont typeface="Wingdings" pitchFamily="-110" charset="2"/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6" name="Rectangle 3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" name="Rectangle 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" name="Rectangle 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D6C3551-E2E0-4D47-8D6B-4E6ADD67260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1652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1FE16B-51BA-FE47-8887-995B243D815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6729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265AF0-5AAC-CF4F-89F1-1221F0AB4F7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3971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23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C24474-A275-944F-8B96-B0C1375B624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4314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CAFB60-4062-554F-870C-4FD444A09F4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5839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849336-AB6E-D946-9F50-B0B28A14354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9577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8A5D36-0F42-DF4B-8067-8ABA73FC326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941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E7FAE2-2639-9546-BC85-8528008304B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2739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48ABE9-C729-3E4F-8CD4-CB35B7FEEF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7201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3789ED-6C1A-1C48-8D79-2C394A9A727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3540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9177FC-E7F5-7B45-BFA1-4A7767523BD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6217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2938" y="609600"/>
            <a:ext cx="1949450" cy="54514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609600"/>
            <a:ext cx="5697538" cy="54514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00FE77-95CF-7544-8861-BB58B88C19B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5767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23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83A62031-38EC-814A-95AC-944F1117A9F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9897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23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fld id="{776140E2-532E-3648-989C-170F3D7F5F9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0785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3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3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8661ED-29C5-5948-8780-F6D7E242D5C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0875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579318-F8F5-F741-8148-87A1B47529A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5461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197359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358987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417D56-D61C-314E-9CBA-6F94FCAE63D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7636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978572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734155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764238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105839"/>
      </p:ext>
    </p:extLst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317843"/>
      </p:ext>
    </p:extLst>
  </p:cSld>
  <p:clrMapOvr>
    <a:masterClrMapping/>
  </p:clrMapOvr>
  <p:transition xmlns:p14="http://schemas.microsoft.com/office/powerpoint/2010/main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54148"/>
      </p:ext>
    </p:extLst>
  </p:cSld>
  <p:clrMapOvr>
    <a:masterClrMapping/>
  </p:clrMapOvr>
  <p:transition xmlns:p14="http://schemas.microsoft.com/office/powerpoint/2010/main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608503"/>
      </p:ext>
    </p:extLst>
  </p:cSld>
  <p:clrMapOvr>
    <a:masterClrMapping/>
  </p:clrMapOvr>
  <p:transition xmlns:p14="http://schemas.microsoft.com/office/powerpoint/2010/main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790549"/>
      </p:ext>
    </p:extLst>
  </p:cSld>
  <p:clrMapOvr>
    <a:masterClrMapping/>
  </p:clrMapOvr>
  <p:transition xmlns:p14="http://schemas.microsoft.com/office/powerpoint/2010/main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158064"/>
      </p:ext>
    </p:extLst>
  </p:cSld>
  <p:clrMapOvr>
    <a:masterClrMapping/>
  </p:clrMapOvr>
  <p:transition xmlns:p14="http://schemas.microsoft.com/office/powerpoint/2010/main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ＭＳ Ｐゴシック" pitchFamily="-105" charset="-128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ＭＳ Ｐゴシック" pitchFamily="-105" charset="-128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ＭＳ Ｐゴシック" pitchFamily="-105" charset="-128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ＭＳ Ｐゴシック" pitchFamily="-105" charset="-128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ＭＳ Ｐゴシック" pitchFamily="-105" charset="-128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t">
                <a:spcBef>
                  <a:spcPct val="50000"/>
                </a:spcBef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ＭＳ Ｐゴシック" pitchFamily="-105" charset="-128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t">
                <a:spcBef>
                  <a:spcPct val="50000"/>
                </a:spcBef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ＭＳ Ｐゴシック" pitchFamily="-105" charset="-128"/>
              </a:endParaRPr>
            </a:p>
          </p:txBody>
        </p:sp>
      </p:grpSp>
      <p:sp>
        <p:nvSpPr>
          <p:cNvPr id="1229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E40D624-2014-A949-A7E8-6B4637789C2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34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A74FF5-FA86-184A-8142-2AF824580D7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5978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46E475-A3CE-1044-81BC-D7E13144B9D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7051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4C5543-7483-A548-AF87-32CF5203AA1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7962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0CD2C7-782A-D048-BF08-F1807721395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4482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D894B9-71F0-A54D-8D38-BA3B59F44CD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1826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EAB55D-CD4D-3648-838C-5488FCFC59C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1524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E44E54-A8E2-AA4C-AED9-0FC906D74AD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9175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7EE03-E774-6F46-AAFA-C4530DADF69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7315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FE48B6-21D3-D04F-9F59-000EBD4C408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9703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6E095D-C2C8-E946-90A8-88FCE26737F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932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FA4D60-71F7-C642-B07B-11149655123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302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CCA635-F19C-5D49-ABB3-44DF4BBA8A5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2561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C6690B-2DA1-9548-B789-2DBED4F9AFA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643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D92839-30CD-1B4A-A968-0962FD68541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842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C566D4-D54B-0C48-9897-0A8ABA5D84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668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BF1DD8-86B5-0645-B9E3-DB186C539D1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325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914DBB-E6D8-DF47-8483-C2D08434E4C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627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26.xml"/><Relationship Id="rId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7.xml"/><Relationship Id="rId2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8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9.xml"/><Relationship Id="rId3" Type="http://schemas.openxmlformats.org/officeDocument/2006/relationships/slideLayout" Target="../slideLayouts/slideLayout30.xml"/><Relationship Id="rId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5.xml"/><Relationship Id="rId9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7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0.xml"/><Relationship Id="rId13" Type="http://schemas.openxmlformats.org/officeDocument/2006/relationships/theme" Target="../theme/theme8.xml"/><Relationship Id="rId1" Type="http://schemas.openxmlformats.org/officeDocument/2006/relationships/slideLayout" Target="../slideLayouts/slideLayout39.xml"/><Relationship Id="rId2" Type="http://schemas.openxmlformats.org/officeDocument/2006/relationships/slideLayout" Target="../slideLayouts/slideLayout40.xml"/><Relationship Id="rId3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6.xml"/><Relationship Id="rId9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7171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7172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7173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035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90 w 1722"/>
                <a:gd name="T1" fmla="*/ 50 h 66"/>
                <a:gd name="T2" fmla="*/ 1690 w 1722"/>
                <a:gd name="T3" fmla="*/ 44 h 66"/>
                <a:gd name="T4" fmla="*/ 0 w 1722"/>
                <a:gd name="T5" fmla="*/ 0 h 66"/>
                <a:gd name="T6" fmla="*/ 0 w 1722"/>
                <a:gd name="T7" fmla="*/ 33 h 66"/>
                <a:gd name="T8" fmla="*/ 1690 w 1722"/>
                <a:gd name="T9" fmla="*/ 50 h 66"/>
                <a:gd name="T10" fmla="*/ 1690 w 1722"/>
                <a:gd name="T11" fmla="*/ 50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175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037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59 w 975"/>
                <a:gd name="T1" fmla="*/ 48 h 101"/>
                <a:gd name="T2" fmla="*/ 959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59 w 975"/>
                <a:gd name="T9" fmla="*/ 48 h 101"/>
                <a:gd name="T10" fmla="*/ 959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038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09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09 w 2141"/>
                <a:gd name="T7" fmla="*/ 0 h 198"/>
                <a:gd name="T8" fmla="*/ 2109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178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040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34 w 2517"/>
                <a:gd name="T1" fmla="*/ 276 h 276"/>
                <a:gd name="T2" fmla="*/ 2469 w 2517"/>
                <a:gd name="T3" fmla="*/ 204 h 276"/>
                <a:gd name="T4" fmla="*/ 2212 w 2517"/>
                <a:gd name="T5" fmla="*/ 0 h 276"/>
                <a:gd name="T6" fmla="*/ 0 w 2517"/>
                <a:gd name="T7" fmla="*/ 276 h 276"/>
                <a:gd name="T8" fmla="*/ 2134 w 2517"/>
                <a:gd name="T9" fmla="*/ 276 h 276"/>
                <a:gd name="T10" fmla="*/ 2134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180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042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13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13 w 729"/>
                <a:gd name="T7" fmla="*/ 240 h 240"/>
                <a:gd name="T8" fmla="*/ 713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182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044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13 w 729"/>
                <a:gd name="T1" fmla="*/ 318 h 318"/>
                <a:gd name="T2" fmla="*/ 713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13 w 729"/>
                <a:gd name="T9" fmla="*/ 318 h 318"/>
                <a:gd name="T10" fmla="*/ 713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184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7185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7186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048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188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050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190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7191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7192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054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194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7195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057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96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197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059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199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7200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7201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7202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7203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7204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7205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7206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grpSp>
          <p:nvGrpSpPr>
            <p:cNvPr id="1068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7208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Arial" pitchFamily="34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7209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Arial" pitchFamily="34" charset="0"/>
                  <a:ea typeface="ＭＳ Ｐゴシック" pitchFamily="34" charset="-128"/>
                  <a:cs typeface="+mn-cs"/>
                </a:endParaRPr>
              </a:p>
            </p:txBody>
          </p:sp>
        </p:grpSp>
      </p:grpSp>
      <p:sp>
        <p:nvSpPr>
          <p:cNvPr id="7210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211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212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13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14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882D7C32-7172-244C-BA08-FFED958B3D73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593" r:id="rId1"/>
    <p:sldLayoutId id="2147484571" r:id="rId2"/>
    <p:sldLayoutId id="2147484572" r:id="rId3"/>
    <p:sldLayoutId id="2147484573" r:id="rId4"/>
    <p:sldLayoutId id="2147484574" r:id="rId5"/>
    <p:sldLayoutId id="2147484575" r:id="rId6"/>
    <p:sldLayoutId id="2147484576" r:id="rId7"/>
    <p:sldLayoutId id="2147484577" r:id="rId8"/>
    <p:sldLayoutId id="2147484578" r:id="rId9"/>
    <p:sldLayoutId id="2147484579" r:id="rId10"/>
    <p:sldLayoutId id="2147484580" r:id="rId11"/>
    <p:sldLayoutId id="214748458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  <a:ea typeface="ＭＳ Ｐゴシック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  <a:ea typeface="ＭＳ Ｐゴシック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  <a:ea typeface="ＭＳ Ｐゴシック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  <a:ea typeface="ＭＳ Ｐゴシック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charset="0"/>
        <a:buBlip>
          <a:blip r:embed="rId14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Blip>
          <a:blip r:embed="rId15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10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10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10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10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2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107523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4345" name="Group 4"/>
            <p:cNvGrpSpPr>
              <a:grpSpLocks/>
            </p:cNvGrpSpPr>
            <p:nvPr/>
          </p:nvGrpSpPr>
          <p:grpSpPr bwMode="auto">
            <a:xfrm>
              <a:off x="48" y="102"/>
              <a:ext cx="96" cy="4128"/>
              <a:chOff x="48" y="102"/>
              <a:chExt cx="96" cy="4128"/>
            </a:xfrm>
          </p:grpSpPr>
          <p:sp>
            <p:nvSpPr>
              <p:cNvPr id="14346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4347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4348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4349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4350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4351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4352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4353" name="Rectangle 12"/>
              <p:cNvSpPr>
                <a:spLocks noChangeArrowheads="1"/>
              </p:cNvSpPr>
              <p:nvPr/>
            </p:nvSpPr>
            <p:spPr bwMode="auto">
              <a:xfrm>
                <a:off x="48" y="2115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4354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4355" name="Rectangle 14"/>
              <p:cNvSpPr>
                <a:spLocks noChangeArrowheads="1"/>
              </p:cNvSpPr>
              <p:nvPr/>
            </p:nvSpPr>
            <p:spPr bwMode="auto">
              <a:xfrm>
                <a:off x="48" y="240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4356" name="Rectangle 15"/>
              <p:cNvSpPr>
                <a:spLocks noChangeArrowheads="1"/>
              </p:cNvSpPr>
              <p:nvPr/>
            </p:nvSpPr>
            <p:spPr bwMode="auto">
              <a:xfrm>
                <a:off x="48" y="254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4357" name="Rectangle 16"/>
              <p:cNvSpPr>
                <a:spLocks noChangeArrowheads="1"/>
              </p:cNvSpPr>
              <p:nvPr/>
            </p:nvSpPr>
            <p:spPr bwMode="auto">
              <a:xfrm>
                <a:off x="48" y="2692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4358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4359" name="Rectangle 18"/>
              <p:cNvSpPr>
                <a:spLocks noChangeArrowheads="1"/>
              </p:cNvSpPr>
              <p:nvPr/>
            </p:nvSpPr>
            <p:spPr bwMode="auto">
              <a:xfrm>
                <a:off x="48" y="298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4360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4361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4362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4363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4364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4365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4366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4367" name="Rectangle 26"/>
              <p:cNvSpPr>
                <a:spLocks noChangeArrowheads="1"/>
              </p:cNvSpPr>
              <p:nvPr/>
            </p:nvSpPr>
            <p:spPr bwMode="auto">
              <a:xfrm>
                <a:off x="48" y="413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4368" name="Rectangle 27"/>
              <p:cNvSpPr>
                <a:spLocks noChangeArrowheads="1"/>
              </p:cNvSpPr>
              <p:nvPr/>
            </p:nvSpPr>
            <p:spPr bwMode="auto">
              <a:xfrm>
                <a:off x="48" y="102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4369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4370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4371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4372" name="Rectangle 31"/>
              <p:cNvSpPr>
                <a:spLocks noChangeArrowheads="1"/>
              </p:cNvSpPr>
              <p:nvPr/>
            </p:nvSpPr>
            <p:spPr bwMode="auto">
              <a:xfrm>
                <a:off x="48" y="67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4373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4374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</p:grpSp>
      </p:grpSp>
      <p:sp>
        <p:nvSpPr>
          <p:cNvPr id="14339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7555" name="Rectangle 3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43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7556" name="Rectangle 3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7557" name="Rectangle 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Times New Roman" charset="0"/>
              </a:defRPr>
            </a:lvl1pPr>
          </a:lstStyle>
          <a:p>
            <a:fld id="{965A86F8-4A77-3247-AE81-E8D16581BA3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7558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69988" y="1946275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594" r:id="rId1"/>
    <p:sldLayoutId id="2147484582" r:id="rId2"/>
    <p:sldLayoutId id="2147484583" r:id="rId3"/>
    <p:sldLayoutId id="2147484584" r:id="rId4"/>
    <p:sldLayoutId id="2147484585" r:id="rId5"/>
    <p:sldLayoutId id="2147484586" r:id="rId6"/>
    <p:sldLayoutId id="2147484587" r:id="rId7"/>
    <p:sldLayoutId id="2147484588" r:id="rId8"/>
    <p:sldLayoutId id="2147484589" r:id="rId9"/>
    <p:sldLayoutId id="2147484590" r:id="rId10"/>
    <p:sldLayoutId id="214748459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34" charset="-128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34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34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34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34" charset="-128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charset="0"/>
        <a:buChar char="t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2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7171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grpSp>
          <p:nvGrpSpPr>
            <p:cNvPr id="26633" name="Group 4"/>
            <p:cNvGrpSpPr>
              <a:grpSpLocks/>
            </p:cNvGrpSpPr>
            <p:nvPr/>
          </p:nvGrpSpPr>
          <p:grpSpPr bwMode="auto">
            <a:xfrm>
              <a:off x="48" y="102"/>
              <a:ext cx="96" cy="4128"/>
              <a:chOff x="48" y="102"/>
              <a:chExt cx="96" cy="4128"/>
            </a:xfrm>
          </p:grpSpPr>
          <p:sp>
            <p:nvSpPr>
              <p:cNvPr id="26634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6635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6636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6637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6638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6639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6640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6641" name="Rectangle 12"/>
              <p:cNvSpPr>
                <a:spLocks noChangeArrowheads="1"/>
              </p:cNvSpPr>
              <p:nvPr/>
            </p:nvSpPr>
            <p:spPr bwMode="auto">
              <a:xfrm>
                <a:off x="48" y="2115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6642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6643" name="Rectangle 14"/>
              <p:cNvSpPr>
                <a:spLocks noChangeArrowheads="1"/>
              </p:cNvSpPr>
              <p:nvPr/>
            </p:nvSpPr>
            <p:spPr bwMode="auto">
              <a:xfrm>
                <a:off x="48" y="240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6644" name="Rectangle 15"/>
              <p:cNvSpPr>
                <a:spLocks noChangeArrowheads="1"/>
              </p:cNvSpPr>
              <p:nvPr/>
            </p:nvSpPr>
            <p:spPr bwMode="auto">
              <a:xfrm>
                <a:off x="48" y="254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6645" name="Rectangle 16"/>
              <p:cNvSpPr>
                <a:spLocks noChangeArrowheads="1"/>
              </p:cNvSpPr>
              <p:nvPr/>
            </p:nvSpPr>
            <p:spPr bwMode="auto">
              <a:xfrm>
                <a:off x="48" y="2692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6646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6647" name="Rectangle 18"/>
              <p:cNvSpPr>
                <a:spLocks noChangeArrowheads="1"/>
              </p:cNvSpPr>
              <p:nvPr/>
            </p:nvSpPr>
            <p:spPr bwMode="auto">
              <a:xfrm>
                <a:off x="48" y="298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6648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6649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6650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6651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6652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6653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6654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6655" name="Rectangle 26"/>
              <p:cNvSpPr>
                <a:spLocks noChangeArrowheads="1"/>
              </p:cNvSpPr>
              <p:nvPr/>
            </p:nvSpPr>
            <p:spPr bwMode="auto">
              <a:xfrm>
                <a:off x="48" y="413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6656" name="Rectangle 27"/>
              <p:cNvSpPr>
                <a:spLocks noChangeArrowheads="1"/>
              </p:cNvSpPr>
              <p:nvPr/>
            </p:nvSpPr>
            <p:spPr bwMode="auto">
              <a:xfrm>
                <a:off x="48" y="102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6657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6658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6659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6660" name="Rectangle 31"/>
              <p:cNvSpPr>
                <a:spLocks noChangeArrowheads="1"/>
              </p:cNvSpPr>
              <p:nvPr/>
            </p:nvSpPr>
            <p:spPr bwMode="auto">
              <a:xfrm>
                <a:off x="48" y="67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6661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6662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</p:grpSp>
      <p:sp>
        <p:nvSpPr>
          <p:cNvPr id="26627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203" name="Rectangle 3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43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04" name="Rectangle 3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05" name="Rectangle 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  <a:latin typeface="Times New Roman" charset="0"/>
              </a:defRPr>
            </a:lvl1pPr>
          </a:lstStyle>
          <a:p>
            <a:fld id="{B07995B5-9866-D14A-923C-7A15541CF7C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206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69988" y="1946275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595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-110" charset="-128"/>
          <a:cs typeface="ＭＳ Ｐゴシック" pitchFamily="34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0" charset="-128"/>
          <a:cs typeface="ＭＳ Ｐゴシック" pitchFamily="3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0" charset="-128"/>
          <a:cs typeface="ＭＳ Ｐゴシック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charset="0"/>
        <a:buChar char="t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0" charset="-128"/>
          <a:cs typeface="ＭＳ Ｐゴシック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0" charset="-128"/>
          <a:cs typeface="ＭＳ Ｐゴシック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0" charset="-128"/>
          <a:cs typeface="ＭＳ Ｐゴシック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2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7171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grpSp>
          <p:nvGrpSpPr>
            <p:cNvPr id="28681" name="Group 4"/>
            <p:cNvGrpSpPr>
              <a:grpSpLocks/>
            </p:cNvGrpSpPr>
            <p:nvPr/>
          </p:nvGrpSpPr>
          <p:grpSpPr bwMode="auto">
            <a:xfrm>
              <a:off x="48" y="102"/>
              <a:ext cx="96" cy="4128"/>
              <a:chOff x="48" y="102"/>
              <a:chExt cx="96" cy="4128"/>
            </a:xfrm>
          </p:grpSpPr>
          <p:sp>
            <p:nvSpPr>
              <p:cNvPr id="28682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8683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8684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8685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8686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8687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8688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8689" name="Rectangle 12"/>
              <p:cNvSpPr>
                <a:spLocks noChangeArrowheads="1"/>
              </p:cNvSpPr>
              <p:nvPr/>
            </p:nvSpPr>
            <p:spPr bwMode="auto">
              <a:xfrm>
                <a:off x="48" y="2115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8690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8691" name="Rectangle 14"/>
              <p:cNvSpPr>
                <a:spLocks noChangeArrowheads="1"/>
              </p:cNvSpPr>
              <p:nvPr/>
            </p:nvSpPr>
            <p:spPr bwMode="auto">
              <a:xfrm>
                <a:off x="48" y="240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8692" name="Rectangle 15"/>
              <p:cNvSpPr>
                <a:spLocks noChangeArrowheads="1"/>
              </p:cNvSpPr>
              <p:nvPr/>
            </p:nvSpPr>
            <p:spPr bwMode="auto">
              <a:xfrm>
                <a:off x="48" y="254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8693" name="Rectangle 16"/>
              <p:cNvSpPr>
                <a:spLocks noChangeArrowheads="1"/>
              </p:cNvSpPr>
              <p:nvPr/>
            </p:nvSpPr>
            <p:spPr bwMode="auto">
              <a:xfrm>
                <a:off x="48" y="2692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8694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8695" name="Rectangle 18"/>
              <p:cNvSpPr>
                <a:spLocks noChangeArrowheads="1"/>
              </p:cNvSpPr>
              <p:nvPr/>
            </p:nvSpPr>
            <p:spPr bwMode="auto">
              <a:xfrm>
                <a:off x="48" y="298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8696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8697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8698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8699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8700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8701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8702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8703" name="Rectangle 26"/>
              <p:cNvSpPr>
                <a:spLocks noChangeArrowheads="1"/>
              </p:cNvSpPr>
              <p:nvPr/>
            </p:nvSpPr>
            <p:spPr bwMode="auto">
              <a:xfrm>
                <a:off x="48" y="413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8704" name="Rectangle 27"/>
              <p:cNvSpPr>
                <a:spLocks noChangeArrowheads="1"/>
              </p:cNvSpPr>
              <p:nvPr/>
            </p:nvSpPr>
            <p:spPr bwMode="auto">
              <a:xfrm>
                <a:off x="48" y="102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8705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8706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8707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8708" name="Rectangle 31"/>
              <p:cNvSpPr>
                <a:spLocks noChangeArrowheads="1"/>
              </p:cNvSpPr>
              <p:nvPr/>
            </p:nvSpPr>
            <p:spPr bwMode="auto">
              <a:xfrm>
                <a:off x="48" y="67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8709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8710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2400">
                  <a:solidFill>
                    <a:srgbClr val="FFFFFF"/>
                  </a:solidFill>
                  <a:latin typeface="Times New Roman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</p:grpSp>
      <p:sp>
        <p:nvSpPr>
          <p:cNvPr id="28675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203" name="Rectangle 3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43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04" name="Rectangle 3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05" name="Rectangle 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  <a:latin typeface="Times New Roman" charset="0"/>
              </a:defRPr>
            </a:lvl1pPr>
          </a:lstStyle>
          <a:p>
            <a:fld id="{64C8F354-9B73-7144-B200-8030C870A08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206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69988" y="1946275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596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-110" charset="-128"/>
          <a:cs typeface="ＭＳ Ｐゴシック" pitchFamily="34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0" charset="-128"/>
          <a:cs typeface="ＭＳ Ｐゴシック" pitchFamily="3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0" charset="-128"/>
          <a:cs typeface="ＭＳ Ｐゴシック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charset="0"/>
        <a:buChar char="t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0" charset="-128"/>
          <a:cs typeface="ＭＳ Ｐゴシック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0" charset="-128"/>
          <a:cs typeface="ＭＳ Ｐゴシック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0" charset="-128"/>
          <a:cs typeface="ＭＳ Ｐゴシック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0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-1588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10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8" y="1676400"/>
            <a:ext cx="6697662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Rectangle 102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33400"/>
            <a:ext cx="7772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25" name="Rectangle 102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2950" name="Rectangle 103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1372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212164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51" name="Rectangle 103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1372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212164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52" name="Rectangle 103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1372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212164"/>
                </a:solidFill>
              </a:defRPr>
            </a:lvl1pPr>
          </a:lstStyle>
          <a:p>
            <a:fld id="{C5025898-C0BF-BD45-B8DF-C3CCE45F23A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9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1"/>
          </a:solidFill>
          <a:latin typeface="Arial" charset="0"/>
          <a:ea typeface="ＭＳ Ｐゴシック" pitchFamily="-128" charset="-128"/>
          <a:cs typeface="ＭＳ Ｐゴシック" pitchFamily="-12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1"/>
          </a:solidFill>
          <a:latin typeface="Arial" charset="0"/>
          <a:ea typeface="ＭＳ Ｐゴシック" pitchFamily="-128" charset="-128"/>
          <a:cs typeface="ＭＳ Ｐゴシック" pitchFamily="-12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1"/>
          </a:solidFill>
          <a:latin typeface="Arial" charset="0"/>
          <a:ea typeface="ＭＳ Ｐゴシック" pitchFamily="-128" charset="-128"/>
          <a:cs typeface="ＭＳ Ｐゴシック" pitchFamily="-12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1"/>
          </a:solidFill>
          <a:latin typeface="Arial" charset="0"/>
          <a:ea typeface="ＭＳ Ｐゴシック" pitchFamily="-128" charset="-128"/>
          <a:cs typeface="ＭＳ Ｐゴシック" pitchFamily="-12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1"/>
          </a:solidFill>
          <a:latin typeface="Arial" charset="0"/>
          <a:ea typeface="ＭＳ Ｐゴシック" pitchFamily="-128" charset="-128"/>
          <a:cs typeface="ＭＳ Ｐゴシック" pitchFamily="-128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1"/>
          </a:solidFill>
          <a:latin typeface="Arial" charset="0"/>
          <a:ea typeface="ＭＳ Ｐゴシック" pitchFamily="-128" charset="-128"/>
          <a:cs typeface="ＭＳ Ｐゴシック" pitchFamily="-128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1"/>
          </a:solidFill>
          <a:latin typeface="Arial" charset="0"/>
          <a:ea typeface="ＭＳ Ｐゴシック" pitchFamily="-128" charset="-128"/>
          <a:cs typeface="ＭＳ Ｐゴシック" pitchFamily="-128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1"/>
          </a:solidFill>
          <a:latin typeface="Arial" charset="0"/>
          <a:ea typeface="ＭＳ Ｐゴシック" pitchFamily="-128" charset="-128"/>
          <a:cs typeface="ＭＳ Ｐゴシック" pitchFamily="-12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7171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ＭＳ Ｐゴシック" charset="-128"/>
              </a:endParaRPr>
            </a:p>
          </p:txBody>
        </p:sp>
        <p:sp>
          <p:nvSpPr>
            <p:cNvPr id="7172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ＭＳ Ｐゴシック" charset="-128"/>
              </a:endParaRPr>
            </a:p>
          </p:txBody>
        </p:sp>
        <p:sp>
          <p:nvSpPr>
            <p:cNvPr id="7173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ＭＳ Ｐゴシック" charset="-128"/>
              </a:endParaRPr>
            </a:p>
          </p:txBody>
        </p:sp>
        <p:sp>
          <p:nvSpPr>
            <p:cNvPr id="1035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90 w 1722"/>
                <a:gd name="T1" fmla="*/ 50 h 66"/>
                <a:gd name="T2" fmla="*/ 1690 w 1722"/>
                <a:gd name="T3" fmla="*/ 44 h 66"/>
                <a:gd name="T4" fmla="*/ 0 w 1722"/>
                <a:gd name="T5" fmla="*/ 0 h 66"/>
                <a:gd name="T6" fmla="*/ 0 w 1722"/>
                <a:gd name="T7" fmla="*/ 33 h 66"/>
                <a:gd name="T8" fmla="*/ 1690 w 1722"/>
                <a:gd name="T9" fmla="*/ 50 h 66"/>
                <a:gd name="T10" fmla="*/ 1690 w 1722"/>
                <a:gd name="T11" fmla="*/ 50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175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ＭＳ Ｐゴシック" charset="-128"/>
              </a:endParaRPr>
            </a:p>
          </p:txBody>
        </p:sp>
        <p:sp>
          <p:nvSpPr>
            <p:cNvPr id="1037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59 w 975"/>
                <a:gd name="T1" fmla="*/ 48 h 101"/>
                <a:gd name="T2" fmla="*/ 959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59 w 975"/>
                <a:gd name="T9" fmla="*/ 48 h 101"/>
                <a:gd name="T10" fmla="*/ 959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038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09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09 w 2141"/>
                <a:gd name="T7" fmla="*/ 0 h 198"/>
                <a:gd name="T8" fmla="*/ 2109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178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ＭＳ Ｐゴシック" charset="-128"/>
              </a:endParaRPr>
            </a:p>
          </p:txBody>
        </p:sp>
        <p:sp>
          <p:nvSpPr>
            <p:cNvPr id="1040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34 w 2517"/>
                <a:gd name="T1" fmla="*/ 276 h 276"/>
                <a:gd name="T2" fmla="*/ 2469 w 2517"/>
                <a:gd name="T3" fmla="*/ 204 h 276"/>
                <a:gd name="T4" fmla="*/ 2212 w 2517"/>
                <a:gd name="T5" fmla="*/ 0 h 276"/>
                <a:gd name="T6" fmla="*/ 0 w 2517"/>
                <a:gd name="T7" fmla="*/ 276 h 276"/>
                <a:gd name="T8" fmla="*/ 2134 w 2517"/>
                <a:gd name="T9" fmla="*/ 276 h 276"/>
                <a:gd name="T10" fmla="*/ 2134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180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ＭＳ Ｐゴシック" charset="-128"/>
              </a:endParaRPr>
            </a:p>
          </p:txBody>
        </p:sp>
        <p:sp>
          <p:nvSpPr>
            <p:cNvPr id="1042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13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13 w 729"/>
                <a:gd name="T7" fmla="*/ 240 h 240"/>
                <a:gd name="T8" fmla="*/ 713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182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ＭＳ Ｐゴシック" charset="-128"/>
              </a:endParaRPr>
            </a:p>
          </p:txBody>
        </p:sp>
        <p:sp>
          <p:nvSpPr>
            <p:cNvPr id="1044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13 w 729"/>
                <a:gd name="T1" fmla="*/ 318 h 318"/>
                <a:gd name="T2" fmla="*/ 713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13 w 729"/>
                <a:gd name="T9" fmla="*/ 318 h 318"/>
                <a:gd name="T10" fmla="*/ 713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184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ＭＳ Ｐゴシック" charset="-128"/>
              </a:endParaRPr>
            </a:p>
          </p:txBody>
        </p:sp>
        <p:sp>
          <p:nvSpPr>
            <p:cNvPr id="7185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ＭＳ Ｐゴシック" charset="-128"/>
              </a:endParaRPr>
            </a:p>
          </p:txBody>
        </p:sp>
        <p:sp>
          <p:nvSpPr>
            <p:cNvPr id="7186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ＭＳ Ｐゴシック" charset="-128"/>
              </a:endParaRPr>
            </a:p>
          </p:txBody>
        </p:sp>
        <p:sp>
          <p:nvSpPr>
            <p:cNvPr id="1048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188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ＭＳ Ｐゴシック" charset="-128"/>
              </a:endParaRPr>
            </a:p>
          </p:txBody>
        </p:sp>
        <p:sp>
          <p:nvSpPr>
            <p:cNvPr id="1050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190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ＭＳ Ｐゴシック" charset="-128"/>
              </a:endParaRPr>
            </a:p>
          </p:txBody>
        </p:sp>
        <p:sp>
          <p:nvSpPr>
            <p:cNvPr id="7191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ＭＳ Ｐゴシック" charset="-128"/>
              </a:endParaRPr>
            </a:p>
          </p:txBody>
        </p:sp>
        <p:sp>
          <p:nvSpPr>
            <p:cNvPr id="7192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ＭＳ Ｐゴシック" charset="-128"/>
              </a:endParaRPr>
            </a:p>
          </p:txBody>
        </p:sp>
        <p:sp>
          <p:nvSpPr>
            <p:cNvPr id="1054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194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ＭＳ Ｐゴシック" charset="-128"/>
              </a:endParaRPr>
            </a:p>
          </p:txBody>
        </p:sp>
        <p:sp>
          <p:nvSpPr>
            <p:cNvPr id="7195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ＭＳ Ｐゴシック" charset="-128"/>
              </a:endParaRPr>
            </a:p>
          </p:txBody>
        </p:sp>
        <p:sp>
          <p:nvSpPr>
            <p:cNvPr id="1057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96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197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ＭＳ Ｐゴシック" charset="-128"/>
              </a:endParaRPr>
            </a:p>
          </p:txBody>
        </p:sp>
        <p:sp>
          <p:nvSpPr>
            <p:cNvPr id="1059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199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ＭＳ Ｐゴシック" charset="-128"/>
              </a:endParaRPr>
            </a:p>
          </p:txBody>
        </p:sp>
        <p:sp>
          <p:nvSpPr>
            <p:cNvPr id="7200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ＭＳ Ｐゴシック" charset="-128"/>
              </a:endParaRPr>
            </a:p>
          </p:txBody>
        </p:sp>
        <p:sp>
          <p:nvSpPr>
            <p:cNvPr id="7201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ＭＳ Ｐゴシック" charset="-128"/>
              </a:endParaRPr>
            </a:p>
          </p:txBody>
        </p:sp>
        <p:sp>
          <p:nvSpPr>
            <p:cNvPr id="7202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ＭＳ Ｐゴシック" charset="-128"/>
              </a:endParaRPr>
            </a:p>
          </p:txBody>
        </p:sp>
        <p:sp>
          <p:nvSpPr>
            <p:cNvPr id="7203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ＭＳ Ｐゴシック" charset="-128"/>
              </a:endParaRPr>
            </a:p>
          </p:txBody>
        </p:sp>
        <p:sp>
          <p:nvSpPr>
            <p:cNvPr id="7204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ＭＳ Ｐゴシック" charset="-128"/>
              </a:endParaRPr>
            </a:p>
          </p:txBody>
        </p:sp>
        <p:sp>
          <p:nvSpPr>
            <p:cNvPr id="7205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ＭＳ Ｐゴシック" charset="-128"/>
              </a:endParaRPr>
            </a:p>
          </p:txBody>
        </p:sp>
        <p:sp>
          <p:nvSpPr>
            <p:cNvPr id="7206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ＭＳ Ｐゴシック" charset="-128"/>
              </a:endParaRPr>
            </a:p>
          </p:txBody>
        </p:sp>
        <p:grpSp>
          <p:nvGrpSpPr>
            <p:cNvPr id="32812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7208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FFFFFF"/>
                  </a:solidFill>
                  <a:latin typeface="Arial" pitchFamily="34" charset="0"/>
                  <a:ea typeface="ＭＳ Ｐゴシック" pitchFamily="34" charset="-128"/>
                  <a:cs typeface="ＭＳ Ｐゴシック" charset="-128"/>
                </a:endParaRPr>
              </a:p>
            </p:txBody>
          </p:sp>
          <p:sp>
            <p:nvSpPr>
              <p:cNvPr id="7209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FFFFFF"/>
                  </a:solidFill>
                  <a:latin typeface="Arial" pitchFamily="34" charset="0"/>
                  <a:ea typeface="ＭＳ Ｐゴシック" pitchFamily="34" charset="-128"/>
                  <a:cs typeface="ＭＳ Ｐゴシック" charset="-128"/>
                </a:endParaRPr>
              </a:p>
            </p:txBody>
          </p:sp>
        </p:grpSp>
      </p:grpSp>
      <p:sp>
        <p:nvSpPr>
          <p:cNvPr id="7210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211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212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13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14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4D8607EF-3419-0641-9E67-1BF147ED56F2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592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  <a:ea typeface="ＭＳ Ｐゴシック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  <a:ea typeface="ＭＳ Ｐゴシック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  <a:ea typeface="ＭＳ Ｐゴシック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  <a:ea typeface="ＭＳ Ｐゴシック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charset="0"/>
        <a:buBlip>
          <a:blip r:embed="rId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Blip>
          <a:blip r:embed="rId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10" charset="2"/>
        <a:buBlip>
          <a:blip r:embed="rId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10" charset="2"/>
        <a:buBlip>
          <a:blip r:embed="rId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10" charset="2"/>
        <a:buBlip>
          <a:blip r:embed="rId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10" charset="2"/>
        <a:buBlip>
          <a:blip r:embed="rId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hangingPunct="1">
              <a:defRPr/>
            </a:pPr>
            <a:fld id="{61F442D0-A11F-2640-8129-5D1BEF7A3C1E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9119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599" r:id="rId1"/>
    <p:sldLayoutId id="2147484600" r:id="rId2"/>
    <p:sldLayoutId id="2147484601" r:id="rId3"/>
    <p:sldLayoutId id="2147484602" r:id="rId4"/>
    <p:sldLayoutId id="2147484603" r:id="rId5"/>
    <p:sldLayoutId id="2147484604" r:id="rId6"/>
    <p:sldLayoutId id="2147484605" r:id="rId7"/>
    <p:sldLayoutId id="2147484606" r:id="rId8"/>
    <p:sldLayoutId id="2147484607" r:id="rId9"/>
    <p:sldLayoutId id="2147484608" r:id="rId10"/>
    <p:sldLayoutId id="2147484609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>
                <a:effectLst/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>
                <a:effectLst/>
                <a:latin typeface="Arial" charset="0"/>
              </a:defRPr>
            </a:lvl1pPr>
          </a:lstStyle>
          <a:p>
            <a:fld id="{F5B74E9A-FB70-CF4F-9736-26BFD3AC82D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27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ＭＳ Ｐゴシック" pitchFamily="-105" charset="-128"/>
                </a:endParaRPr>
              </a:p>
            </p:txBody>
          </p:sp>
          <p:sp>
            <p:nvSpPr>
              <p:cNvPr id="1127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ＭＳ Ｐゴシック" pitchFamily="-105" charset="-128"/>
                </a:endParaRPr>
              </a:p>
            </p:txBody>
          </p:sp>
          <p:sp>
            <p:nvSpPr>
              <p:cNvPr id="1127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ＭＳ Ｐゴシック" pitchFamily="-105" charset="-128"/>
                </a:endParaRPr>
              </a:p>
            </p:txBody>
          </p:sp>
          <p:sp>
            <p:nvSpPr>
              <p:cNvPr id="1127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ＭＳ Ｐゴシック" pitchFamily="-105" charset="-128"/>
                </a:endParaRPr>
              </a:p>
            </p:txBody>
          </p:sp>
          <p:sp>
            <p:nvSpPr>
              <p:cNvPr id="1127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ＭＳ Ｐゴシック" pitchFamily="-105" charset="-128"/>
                </a:endParaRPr>
              </a:p>
            </p:txBody>
          </p:sp>
        </p:grpSp>
        <p:sp>
          <p:nvSpPr>
            <p:cNvPr id="1127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t">
                <a:spcBef>
                  <a:spcPct val="50000"/>
                </a:spcBef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ＭＳ Ｐゴシック" pitchFamily="-105" charset="-128"/>
              </a:endParaRPr>
            </a:p>
          </p:txBody>
        </p:sp>
        <p:sp>
          <p:nvSpPr>
            <p:cNvPr id="1127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t">
                <a:spcBef>
                  <a:spcPct val="50000"/>
                </a:spcBef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ＭＳ Ｐゴシック" pitchFamily="-105" charset="-128"/>
              </a:endParaRPr>
            </a:p>
          </p:txBody>
        </p:sp>
      </p:grpSp>
      <p:sp>
        <p:nvSpPr>
          <p:cNvPr id="1127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27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200">
                <a:effectLst/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27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561596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611" r:id="rId1"/>
    <p:sldLayoutId id="2147484612" r:id="rId2"/>
    <p:sldLayoutId id="2147484613" r:id="rId3"/>
    <p:sldLayoutId id="2147484614" r:id="rId4"/>
    <p:sldLayoutId id="2147484615" r:id="rId5"/>
    <p:sldLayoutId id="2147484616" r:id="rId6"/>
    <p:sldLayoutId id="2147484617" r:id="rId7"/>
    <p:sldLayoutId id="2147484618" r:id="rId8"/>
    <p:sldLayoutId id="2147484619" r:id="rId9"/>
    <p:sldLayoutId id="2147484620" r:id="rId10"/>
    <p:sldLayoutId id="2147484621" r:id="rId11"/>
    <p:sldLayoutId id="2147484622" r:id="rId1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5" charset="-128"/>
          <a:cs typeface="ＭＳ Ｐゴシック" pitchFamily="-10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6" Type="http://schemas.openxmlformats.org/officeDocument/2006/relationships/image" Target="../media/image21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9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3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9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0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6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6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62.jpeg"/><Relationship Id="rId5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63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64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6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4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9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68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69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70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4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73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43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7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4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14.jpe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wmf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70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7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pPr eaLnBrk="1" hangingPunct="1"/>
            <a:r>
              <a:rPr lang="mn-MN">
                <a:latin typeface="Arial" charset="0"/>
                <a:ea typeface="ＭＳ Ｐゴシック" charset="0"/>
              </a:rPr>
              <a:t>Ромын хаандууд ба Херод</a:t>
            </a:r>
            <a:endParaRPr lang="en-US">
              <a:latin typeface="Arial" charset="0"/>
              <a:ea typeface="ＭＳ Ｐゴシック" charset="0"/>
            </a:endParaRPr>
          </a:p>
        </p:txBody>
      </p:sp>
      <p:pic>
        <p:nvPicPr>
          <p:cNvPr id="35843" name="Picture 4" descr="Roman Coi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711200"/>
            <a:ext cx="7848600" cy="622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3657600"/>
            <a:ext cx="8305800" cy="1219200"/>
          </a:xfrm>
          <a:solidFill>
            <a:srgbClr val="FF0000"/>
          </a:solidFill>
        </p:spPr>
        <p:txBody>
          <a:bodyPr/>
          <a:lstStyle/>
          <a:p>
            <a:pPr eaLnBrk="1" hangingPunct="1"/>
            <a:r>
              <a:rPr lang="mn-MN" sz="3000">
                <a:latin typeface="Arial" charset="0"/>
                <a:ea typeface="ＭＳ Ｐゴシック" charset="0"/>
              </a:rPr>
              <a:t>Эд их нөлөө</a:t>
            </a:r>
            <a:r>
              <a:rPr lang="en-GB" sz="3000">
                <a:latin typeface="Arial" charset="0"/>
                <a:ea typeface="ＭＳ Ｐゴシック" charset="0"/>
              </a:rPr>
              <a:t> </a:t>
            </a:r>
            <a:r>
              <a:rPr lang="mn-MN" sz="3000">
                <a:latin typeface="Arial" charset="0"/>
                <a:ea typeface="ＭＳ Ｐゴシック" charset="0"/>
              </a:rPr>
              <a:t>бүхиий хүмүүс Израйлыг ба эртний сүмийг хэр </a:t>
            </a:r>
            <a:r>
              <a:rPr lang="en-GB" sz="3000">
                <a:latin typeface="Arial" charset="0"/>
                <a:ea typeface="ＭＳ Ｐゴシック" charset="0"/>
              </a:rPr>
              <a:t>н</a:t>
            </a:r>
            <a:r>
              <a:rPr lang="mn-MN" sz="3000">
                <a:latin typeface="Arial" charset="0"/>
                <a:ea typeface="ＭＳ Ｐゴシック" charset="0"/>
              </a:rPr>
              <a:t>өлөөлөн эмхэлсэн бэ?</a:t>
            </a:r>
            <a:endParaRPr lang="en-US" sz="3000">
              <a:latin typeface="Arial" charset="0"/>
              <a:ea typeface="ＭＳ Ｐゴシック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6525344"/>
            <a:ext cx="9144000" cy="369332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Дк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.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Рик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Грифит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• 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Сингапур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Библийн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Коллеж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• 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www.BibleStudyDownloads.org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Цезарь яаж үхсэн бэ?</a:t>
            </a:r>
          </a:p>
        </p:txBody>
      </p:sp>
      <p:pic>
        <p:nvPicPr>
          <p:cNvPr id="54275" name="Picture 4" descr="Juli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24000"/>
            <a:ext cx="6242050" cy="525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47800" y="2362200"/>
            <a:ext cx="3124200" cy="384721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>
              <a:defRPr/>
            </a:pPr>
            <a:r>
              <a:rPr lang="en-US" sz="1900" b="1" i="1" dirty="0">
                <a:ln w="50800"/>
                <a:solidFill>
                  <a:srgbClr val="000000"/>
                </a:solidFill>
                <a:latin typeface="+mn-lt"/>
                <a:cs typeface="Curlz MT"/>
              </a:rPr>
              <a:t>Хөөе! </a:t>
            </a:r>
            <a:r>
              <a:rPr lang="en-US" sz="1900" b="1" i="1" dirty="0" err="1">
                <a:ln w="50800"/>
                <a:solidFill>
                  <a:srgbClr val="000000"/>
                </a:solidFill>
                <a:latin typeface="+mn-lt"/>
                <a:cs typeface="Curlz MT"/>
              </a:rPr>
              <a:t>Ээлжийг</a:t>
            </a:r>
            <a:r>
              <a:rPr lang="en-US" sz="1900" b="1" i="1" dirty="0">
                <a:ln w="50800"/>
                <a:solidFill>
                  <a:srgbClr val="000000"/>
                </a:solidFill>
                <a:latin typeface="+mn-lt"/>
                <a:cs typeface="Curlz MT"/>
              </a:rPr>
              <a:t> </a:t>
            </a:r>
            <a:r>
              <a:rPr lang="en-US" sz="1900" b="1" i="1" dirty="0" err="1">
                <a:ln w="50800"/>
                <a:solidFill>
                  <a:srgbClr val="000000"/>
                </a:solidFill>
                <a:latin typeface="+mn-lt"/>
                <a:cs typeface="Curlz MT"/>
              </a:rPr>
              <a:t>хүлээ</a:t>
            </a:r>
            <a:r>
              <a:rPr lang="en-US" sz="1900" b="1" i="1" dirty="0">
                <a:ln w="50800"/>
                <a:solidFill>
                  <a:srgbClr val="000000"/>
                </a:solidFill>
                <a:latin typeface="+mn-lt"/>
                <a:cs typeface="Curlz MT"/>
              </a:rPr>
              <a:t>!</a:t>
            </a:r>
          </a:p>
        </p:txBody>
      </p:sp>
      <p:sp>
        <p:nvSpPr>
          <p:cNvPr id="54277" name="TextBox 1"/>
          <p:cNvSpPr txBox="1">
            <a:spLocks noChangeArrowheads="1"/>
          </p:cNvSpPr>
          <p:nvPr/>
        </p:nvSpPr>
        <p:spPr bwMode="auto">
          <a:xfrm>
            <a:off x="-34925" y="6516688"/>
            <a:ext cx="9178925" cy="3698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/>
              <a:t>Терри Деари, Ялзархай Ромчууд</a:t>
            </a:r>
            <a:r>
              <a:rPr lang="en-US" sz="1800" i="1"/>
              <a:t>, </a:t>
            </a:r>
            <a:r>
              <a:rPr lang="en-US" sz="1800"/>
              <a:t>Аймшгийн түүх (Эрдмийн, 1994), 61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 descr="Caeser Stabb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21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6046788"/>
            <a:ext cx="8229600" cy="811212"/>
          </a:xfrm>
          <a:solidFill>
            <a:srgbClr val="FF0000"/>
          </a:solidFill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Бодит хүүрнэл (Плүтарк)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0"/>
            <a:ext cx="6172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Text Box 4"/>
          <p:cNvSpPr txBox="1">
            <a:spLocks noChangeArrowheads="1"/>
          </p:cNvSpPr>
          <p:nvPr/>
        </p:nvSpPr>
        <p:spPr bwMode="auto">
          <a:xfrm>
            <a:off x="3886200" y="838200"/>
            <a:ext cx="1219200" cy="400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/>
              <a:t>Жулиус</a:t>
            </a:r>
          </a:p>
        </p:txBody>
      </p:sp>
      <p:sp>
        <p:nvSpPr>
          <p:cNvPr id="58372" name="Text Box 5"/>
          <p:cNvSpPr txBox="1">
            <a:spLocks noChangeArrowheads="1"/>
          </p:cNvSpPr>
          <p:nvPr/>
        </p:nvSpPr>
        <p:spPr bwMode="auto">
          <a:xfrm>
            <a:off x="5943600" y="1752600"/>
            <a:ext cx="1371600" cy="400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/>
              <a:t>Аугустас</a:t>
            </a:r>
          </a:p>
        </p:txBody>
      </p:sp>
      <p:sp>
        <p:nvSpPr>
          <p:cNvPr id="58373" name="Text Box 6"/>
          <p:cNvSpPr txBox="1">
            <a:spLocks noChangeArrowheads="1"/>
          </p:cNvSpPr>
          <p:nvPr/>
        </p:nvSpPr>
        <p:spPr bwMode="auto">
          <a:xfrm>
            <a:off x="8677275" y="0"/>
            <a:ext cx="466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1">
                <a:solidFill>
                  <a:schemeClr val="bg2"/>
                </a:solidFill>
              </a:rPr>
              <a:t>72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6350" y="304800"/>
            <a:ext cx="3498850" cy="22098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100000">
                <a:srgbClr val="000000"/>
              </a:gs>
            </a:gsLst>
            <a:path path="rect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mn-MN"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Хаа</a:t>
            </a:r>
            <a:r>
              <a:rPr lang="en-GB"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</a:t>
            </a:r>
            <a:r>
              <a:rPr lang="mn-MN"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ууд хоорондын харилцан холбоо</a:t>
            </a:r>
            <a:endParaRPr lang="en-US" sz="36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657600" y="0"/>
            <a:ext cx="5486400" cy="1420813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Аугустас </a:t>
            </a:r>
            <a:r>
              <a:rPr lang="en-US" sz="2600">
                <a:latin typeface="Arial" charset="0"/>
                <a:ea typeface="ＭＳ Ｐゴシック" charset="0"/>
              </a:rPr>
              <a:t>(МЭӨ 30 – МЭ 14)</a:t>
            </a:r>
          </a:p>
        </p:txBody>
      </p:sp>
      <p:pic>
        <p:nvPicPr>
          <p:cNvPr id="60419" name="Picture 4" descr="August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" t="2853" r="35229" b="1546"/>
          <a:stretch>
            <a:fillRect/>
          </a:stretch>
        </p:blipFill>
        <p:spPr bwMode="auto">
          <a:xfrm>
            <a:off x="0" y="0"/>
            <a:ext cx="35829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6" name="Rectangle 6"/>
          <p:cNvSpPr>
            <a:spLocks noChangeArrowheads="1"/>
          </p:cNvSpPr>
          <p:nvPr/>
        </p:nvSpPr>
        <p:spPr bwMode="auto">
          <a:xfrm>
            <a:off x="3429000" y="1219200"/>
            <a:ext cx="5791200" cy="88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/>
            <a:r>
              <a:rPr lang="en-US" sz="3200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Өмнө Октавиан гэж нэрэлдэг байсан</a:t>
            </a:r>
            <a:endParaRPr lang="en-US" sz="2400" i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0421" name="TextBox 1"/>
          <p:cNvSpPr txBox="1">
            <a:spLocks noChangeArrowheads="1"/>
          </p:cNvSpPr>
          <p:nvPr/>
        </p:nvSpPr>
        <p:spPr bwMode="auto">
          <a:xfrm>
            <a:off x="3581400" y="3825875"/>
            <a:ext cx="2971800" cy="30321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7F7F7F"/>
                </a:solidFill>
              </a:rPr>
              <a:t>АУГУСТАС ХААН,</a:t>
            </a:r>
          </a:p>
          <a:p>
            <a:r>
              <a:rPr lang="en-US" sz="1900">
                <a:solidFill>
                  <a:srgbClr val="7F7F7F"/>
                </a:solidFill>
              </a:rPr>
              <a:t>Прима Портагаас ирсэн гэж ерөнхий хаяг өгөгдсөн байна. Түүний хөлний дор зогссон Ерос Жулиан гэр бүл буюу Венусийн гаралтай гэж тэмдэглэсэн байв. (Брассио Нүово, Ватикан музей)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03188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>
                <a:latin typeface="Arial" charset="0"/>
                <a:ea typeface="ＭＳ Ｐゴシック" charset="0"/>
              </a:rPr>
              <a:t>Зүүн барууны эрх мэдлийн дайн</a:t>
            </a:r>
          </a:p>
        </p:txBody>
      </p:sp>
      <p:pic>
        <p:nvPicPr>
          <p:cNvPr id="62467" name="Picture 5" descr="34 Rom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6363"/>
            <a:ext cx="9144000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6553200" y="2312988"/>
            <a:ext cx="2165350" cy="2438400"/>
            <a:chOff x="6553200" y="2362200"/>
            <a:chExt cx="2164735" cy="2438400"/>
          </a:xfrm>
        </p:grpSpPr>
        <p:pic>
          <p:nvPicPr>
            <p:cNvPr id="62480" name="Picture 6" descr="Antony &amp; Octavia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643"/>
            <a:stretch>
              <a:fillRect/>
            </a:stretch>
          </p:blipFill>
          <p:spPr bwMode="auto">
            <a:xfrm>
              <a:off x="6553200" y="2362200"/>
              <a:ext cx="2164735" cy="243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481" name="Rectangle 2"/>
            <p:cNvSpPr txBox="1">
              <a:spLocks noChangeArrowheads="1"/>
            </p:cNvSpPr>
            <p:nvPr/>
          </p:nvSpPr>
          <p:spPr bwMode="auto">
            <a:xfrm>
              <a:off x="6857913" y="4343400"/>
              <a:ext cx="1675924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800" b="1">
                  <a:solidFill>
                    <a:srgbClr val="000000"/>
                  </a:solidFill>
                </a:rPr>
                <a:t>Антону</a:t>
              </a:r>
            </a:p>
          </p:txBody>
        </p:sp>
      </p:grpSp>
      <p:grpSp>
        <p:nvGrpSpPr>
          <p:cNvPr id="62469" name="Group 10"/>
          <p:cNvGrpSpPr>
            <a:grpSpLocks/>
          </p:cNvGrpSpPr>
          <p:nvPr/>
        </p:nvGrpSpPr>
        <p:grpSpPr bwMode="auto">
          <a:xfrm>
            <a:off x="2590800" y="1093788"/>
            <a:ext cx="1905000" cy="2438400"/>
            <a:chOff x="2590800" y="1143000"/>
            <a:chExt cx="1905000" cy="2438400"/>
          </a:xfrm>
        </p:grpSpPr>
        <p:pic>
          <p:nvPicPr>
            <p:cNvPr id="62478" name="Picture 6" descr="Antony &amp; Octavia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78"/>
            <a:stretch>
              <a:fillRect/>
            </a:stretch>
          </p:blipFill>
          <p:spPr bwMode="auto">
            <a:xfrm>
              <a:off x="2590800" y="1143000"/>
              <a:ext cx="1859935" cy="243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479" name="Rectangle 2"/>
            <p:cNvSpPr txBox="1">
              <a:spLocks noChangeArrowheads="1"/>
            </p:cNvSpPr>
            <p:nvPr/>
          </p:nvSpPr>
          <p:spPr bwMode="auto">
            <a:xfrm>
              <a:off x="2590800" y="3124200"/>
              <a:ext cx="19050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800" b="1">
                  <a:solidFill>
                    <a:srgbClr val="000000"/>
                  </a:solidFill>
                </a:rPr>
                <a:t>Аугустас</a:t>
              </a: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3810000" y="3644900"/>
            <a:ext cx="2362200" cy="3200400"/>
            <a:chOff x="3810000" y="3733800"/>
            <a:chExt cx="2362200" cy="3200400"/>
          </a:xfrm>
        </p:grpSpPr>
        <p:pic>
          <p:nvPicPr>
            <p:cNvPr id="62476" name="Picture 12" descr="Annex - Taylor, Elizabeth (Cleopatra)_12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80" r="25037" b="39999"/>
            <a:stretch>
              <a:fillRect/>
            </a:stretch>
          </p:blipFill>
          <p:spPr bwMode="auto">
            <a:xfrm>
              <a:off x="3810000" y="3733800"/>
              <a:ext cx="2192867" cy="320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477" name="Rectangle 2"/>
            <p:cNvSpPr txBox="1">
              <a:spLocks noChangeArrowheads="1"/>
            </p:cNvSpPr>
            <p:nvPr/>
          </p:nvSpPr>
          <p:spPr bwMode="auto">
            <a:xfrm>
              <a:off x="3886200" y="6477000"/>
              <a:ext cx="22860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800" b="1">
                  <a:solidFill>
                    <a:srgbClr val="000000"/>
                  </a:solidFill>
                </a:rPr>
                <a:t>Клеопатра</a:t>
              </a:r>
            </a:p>
          </p:txBody>
        </p:sp>
      </p:grpSp>
      <p:sp>
        <p:nvSpPr>
          <p:cNvPr id="62471" name="Text Box 6"/>
          <p:cNvSpPr txBox="1">
            <a:spLocks noChangeArrowheads="1"/>
          </p:cNvSpPr>
          <p:nvPr/>
        </p:nvSpPr>
        <p:spPr bwMode="auto">
          <a:xfrm>
            <a:off x="8610600" y="57150"/>
            <a:ext cx="469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1">
                <a:solidFill>
                  <a:srgbClr val="FFFFFF"/>
                </a:solidFill>
              </a:rPr>
              <a:t>70</a:t>
            </a:r>
          </a:p>
        </p:txBody>
      </p:sp>
      <p:pic>
        <p:nvPicPr>
          <p:cNvPr id="17" name="Picture 12" descr="j023621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850" y="4065588"/>
            <a:ext cx="156368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Lightning Bolt 17"/>
          <p:cNvSpPr>
            <a:spLocks noChangeArrowheads="1"/>
          </p:cNvSpPr>
          <p:nvPr/>
        </p:nvSpPr>
        <p:spPr bwMode="auto">
          <a:xfrm rot="-962563">
            <a:off x="3886200" y="2230438"/>
            <a:ext cx="2971800" cy="1828800"/>
          </a:xfrm>
          <a:prstGeom prst="lightningBol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2474" name="Rectangle 2"/>
          <p:cNvSpPr>
            <a:spLocks noChangeArrowheads="1"/>
          </p:cNvSpPr>
          <p:nvPr/>
        </p:nvSpPr>
        <p:spPr bwMode="auto">
          <a:xfrm>
            <a:off x="5638800" y="1600200"/>
            <a:ext cx="3505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/>
              <a:t>- </a:t>
            </a: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4572000" y="1600200"/>
            <a:ext cx="4572000" cy="461963"/>
          </a:xfrm>
          <a:prstGeom prst="rect">
            <a:avLst/>
          </a:prstGeom>
          <a:solidFill>
            <a:srgbClr val="B89E89"/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60000"/>
              </a:lnSpc>
            </a:pPr>
            <a:r>
              <a:rPr lang="en-US" altLang="ja-JP" sz="3600" b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 PL KaitiM GB" charset="0"/>
                <a:ea typeface="AR PL KaitiM GB" charset="0"/>
                <a:cs typeface="AR PL KaitiM GB" charset="0"/>
              </a:rPr>
              <a:t>Ромын эзэнт гүрэн</a:t>
            </a:r>
            <a:endParaRPr lang="en-US" sz="3600" b="1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 PL KaitiM GB" charset="0"/>
              <a:ea typeface="AR PL KaitiM GB" charset="0"/>
              <a:cs typeface="AR PL KaitiM GB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 autoUpdateAnimBg="0"/>
      <p:bldP spid="18" grpId="1" animBg="1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7" descr="bethlehemsta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8600" y="152400"/>
            <a:ext cx="8458200" cy="1143000"/>
          </a:xfrm>
          <a:solidFill>
            <a:schemeClr val="accent5">
              <a:lumMod val="10000"/>
            </a:schemeClr>
          </a:solidFill>
          <a:ln>
            <a:solidFill>
              <a:srgbClr val="FFFFFF"/>
            </a:solidFill>
          </a:ln>
        </p:spPr>
        <p:txBody>
          <a:bodyPr/>
          <a:lstStyle/>
          <a:p>
            <a:r>
              <a:rPr lang="en-US" sz="3800">
                <a:latin typeface="Arial" charset="0"/>
                <a:ea typeface="ＭＳ Ｐゴシック" charset="0"/>
              </a:rPr>
              <a:t>Аугустын удирдлагын доорх хөгжил</a:t>
            </a:r>
          </a:p>
        </p:txBody>
      </p:sp>
      <p:sp>
        <p:nvSpPr>
          <p:cNvPr id="64516" name="Text Box 6"/>
          <p:cNvSpPr txBox="1">
            <a:spLocks noChangeArrowheads="1"/>
          </p:cNvSpPr>
          <p:nvPr/>
        </p:nvSpPr>
        <p:spPr bwMode="auto">
          <a:xfrm>
            <a:off x="8610600" y="57150"/>
            <a:ext cx="469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1">
                <a:solidFill>
                  <a:srgbClr val="FFFFFF"/>
                </a:solidFill>
              </a:rPr>
              <a:t>70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57200" y="1447800"/>
            <a:ext cx="7772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720725" indent="-7207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Clr>
                <a:schemeClr val="hlink"/>
              </a:buClr>
              <a:buSzPct val="90000"/>
              <a:buFont typeface="Arial" charset="0"/>
              <a:buAutoNum type="alphaLcPeriod"/>
            </a:pPr>
            <a:r>
              <a:rPr lang="ja-JP" altLang="en-US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“</a:t>
            </a:r>
            <a:r>
              <a:rPr lang="en-US" altLang="ja-JP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Ер бусын чадвар</a:t>
            </a:r>
            <a:r>
              <a:rPr lang="ja-JP" altLang="en-US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”</a:t>
            </a:r>
            <a:r>
              <a:rPr lang="en-US" altLang="ja-JP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 мэт тайлбарлах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90000"/>
              <a:buFont typeface="Arial" charset="0"/>
              <a:buAutoNum type="alphaLcPeriod"/>
            </a:pPr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Энх тайван, дүрэм журамыг (31 МЭӨ–МЭ 14) 8 сарын дотор түүний нэр дор бий болсон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90000"/>
              <a:buFont typeface="Arial" charset="0"/>
              <a:buAutoNum type="alphaLcPeriod"/>
            </a:pPr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Сенсэс Христыг Бетлэхэмд төрүүлэх үеэр (Лүк 2:1)</a:t>
            </a:r>
            <a:endParaRPr lang="en-US" sz="3200"/>
          </a:p>
        </p:txBody>
      </p:sp>
      <p:pic>
        <p:nvPicPr>
          <p:cNvPr id="9" name="Picture 8" descr="Journey to Bethlehe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1950" y="3505200"/>
            <a:ext cx="4065588" cy="270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0"/>
            <a:ext cx="6172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Text Box 4"/>
          <p:cNvSpPr txBox="1">
            <a:spLocks noChangeArrowheads="1"/>
          </p:cNvSpPr>
          <p:nvPr/>
        </p:nvSpPr>
        <p:spPr bwMode="auto">
          <a:xfrm>
            <a:off x="3810000" y="838200"/>
            <a:ext cx="1219200" cy="400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/>
              <a:t>Жулиус</a:t>
            </a:r>
          </a:p>
        </p:txBody>
      </p:sp>
      <p:sp>
        <p:nvSpPr>
          <p:cNvPr id="65540" name="Text Box 5"/>
          <p:cNvSpPr txBox="1">
            <a:spLocks noChangeArrowheads="1"/>
          </p:cNvSpPr>
          <p:nvPr/>
        </p:nvSpPr>
        <p:spPr bwMode="auto">
          <a:xfrm>
            <a:off x="5867400" y="1752600"/>
            <a:ext cx="1371600" cy="39687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/>
              <a:t>Аугустас</a:t>
            </a:r>
          </a:p>
        </p:txBody>
      </p:sp>
      <p:sp>
        <p:nvSpPr>
          <p:cNvPr id="65541" name="Text Box 6"/>
          <p:cNvSpPr txBox="1">
            <a:spLocks noChangeArrowheads="1"/>
          </p:cNvSpPr>
          <p:nvPr/>
        </p:nvSpPr>
        <p:spPr bwMode="auto">
          <a:xfrm>
            <a:off x="7696200" y="2362200"/>
            <a:ext cx="1447800" cy="400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/>
              <a:t>Тибериус</a:t>
            </a:r>
          </a:p>
        </p:txBody>
      </p:sp>
      <p:sp>
        <p:nvSpPr>
          <p:cNvPr id="65542" name="Text Box 7"/>
          <p:cNvSpPr txBox="1">
            <a:spLocks noChangeArrowheads="1"/>
          </p:cNvSpPr>
          <p:nvPr/>
        </p:nvSpPr>
        <p:spPr bwMode="auto">
          <a:xfrm>
            <a:off x="8677275" y="0"/>
            <a:ext cx="466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1">
                <a:solidFill>
                  <a:schemeClr val="bg2"/>
                </a:solidFill>
              </a:rPr>
              <a:t>72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6350" y="304800"/>
            <a:ext cx="3498850" cy="22098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100000">
                <a:srgbClr val="000000"/>
              </a:gs>
            </a:gsLst>
            <a:path path="rect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mn-MN"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Хаа</a:t>
            </a:r>
            <a:r>
              <a:rPr lang="en-GB"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</a:t>
            </a:r>
            <a:r>
              <a:rPr lang="mn-MN"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ууд хоорондын харилцан холбоо</a:t>
            </a:r>
            <a:endParaRPr lang="en-US" sz="36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Box 1"/>
          <p:cNvSpPr txBox="1">
            <a:spLocks noChangeArrowheads="1"/>
          </p:cNvSpPr>
          <p:nvPr/>
        </p:nvSpPr>
        <p:spPr bwMode="auto">
          <a:xfrm>
            <a:off x="179388" y="1916113"/>
            <a:ext cx="4105275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mn-MN" sz="2800"/>
              <a:t>“Хэлэх дуртай үг: тэд намайг үзэн ядах эсэх би үл тоодог... иймээс тэд ийм удаан хугацаанд миний үгэнд ордог. (Үүнтэй адил багш бий юу?)”</a:t>
            </a:r>
            <a:endParaRPr lang="en-US" sz="2800"/>
          </a:p>
        </p:txBody>
      </p:sp>
      <p:pic>
        <p:nvPicPr>
          <p:cNvPr id="67587" name="Picture 2" descr="tiberius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08"/>
          <a:stretch>
            <a:fillRect/>
          </a:stretch>
        </p:blipFill>
        <p:spPr bwMode="auto">
          <a:xfrm>
            <a:off x="4284663" y="-36513"/>
            <a:ext cx="4859337" cy="654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9388" y="277813"/>
            <a:ext cx="4691062" cy="1206500"/>
          </a:xfrm>
          <a:solidFill>
            <a:srgbClr val="000000"/>
          </a:solidFill>
          <a:ln>
            <a:solidFill>
              <a:schemeClr val="tx2"/>
            </a:solidFill>
          </a:ln>
        </p:spPr>
        <p:txBody>
          <a:bodyPr/>
          <a:lstStyle/>
          <a:p>
            <a:pPr eaLnBrk="1" hangingPunct="1"/>
            <a:r>
              <a:rPr lang="en-US" sz="4000">
                <a:effectLst>
                  <a:outerShdw blurRad="38100" dist="38100" dir="2700000" algn="tl">
                    <a:srgbClr val="000080"/>
                  </a:outerShdw>
                </a:effectLst>
                <a:latin typeface="Arial" charset="0"/>
                <a:ea typeface="ＭＳ Ｐゴシック" charset="0"/>
              </a:rPr>
              <a:t>Тибериус </a:t>
            </a:r>
            <a:r>
              <a:rPr lang="en-US" sz="3200">
                <a:effectLst>
                  <a:outerShdw blurRad="38100" dist="38100" dir="2700000" algn="tl">
                    <a:srgbClr val="000080"/>
                  </a:outerShdw>
                </a:effectLst>
                <a:latin typeface="Arial" charset="0"/>
                <a:ea typeface="ＭＳ Ｐゴシック" charset="0"/>
              </a:rPr>
              <a:t>(</a:t>
            </a:r>
            <a:r>
              <a:rPr lang="en-US" sz="2800">
                <a:effectLst>
                  <a:outerShdw blurRad="38100" dist="38100" dir="2700000" algn="tl">
                    <a:srgbClr val="000080"/>
                  </a:outerShdw>
                </a:effectLst>
                <a:latin typeface="Arial" charset="0"/>
                <a:ea typeface="ＭＳ Ｐゴシック" charset="0"/>
              </a:rPr>
              <a:t>МЭ 14-37</a:t>
            </a:r>
            <a:r>
              <a:rPr lang="en-US" sz="3200">
                <a:effectLst>
                  <a:outerShdw blurRad="38100" dist="38100" dir="2700000" algn="tl">
                    <a:srgbClr val="000080"/>
                  </a:outerShdw>
                </a:effectLst>
                <a:latin typeface="Arial" charset="0"/>
                <a:ea typeface="ＭＳ Ｐゴシック" charset="0"/>
              </a:rPr>
              <a:t>)</a:t>
            </a:r>
            <a:endParaRPr lang="en-US" sz="3200" b="1">
              <a:effectLst>
                <a:outerShdw blurRad="38100" dist="38100" dir="2700000" algn="tl">
                  <a:srgbClr val="000080"/>
                </a:outerShd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67589" name="TextBox 4"/>
          <p:cNvSpPr txBox="1">
            <a:spLocks noChangeArrowheads="1"/>
          </p:cNvSpPr>
          <p:nvPr/>
        </p:nvSpPr>
        <p:spPr bwMode="auto">
          <a:xfrm>
            <a:off x="0" y="6516688"/>
            <a:ext cx="9144000" cy="3683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/>
              <a:t>Терри Деари, Ялзархай Ромчууд</a:t>
            </a:r>
            <a:r>
              <a:rPr lang="en-US" sz="1800" i="1"/>
              <a:t>, </a:t>
            </a:r>
            <a:r>
              <a:rPr lang="en-US" sz="1800"/>
              <a:t>Аймшгийн түүх (Эрдмийн, 1994), 62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304800"/>
            <a:ext cx="7848600" cy="838200"/>
          </a:xfrm>
          <a:solidFill>
            <a:srgbClr val="000099"/>
          </a:solidFill>
        </p:spPr>
        <p:txBody>
          <a:bodyPr/>
          <a:lstStyle/>
          <a:p>
            <a:pPr eaLnBrk="1" hangingPunct="1"/>
            <a:r>
              <a: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Есүс ба Үйлсийн он тоолол</a:t>
            </a:r>
            <a:endParaRPr kumimoji="0"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9635" name="Text Box 22"/>
          <p:cNvSpPr txBox="1">
            <a:spLocks noChangeArrowheads="1"/>
          </p:cNvSpPr>
          <p:nvPr/>
        </p:nvSpPr>
        <p:spPr bwMode="auto">
          <a:xfrm>
            <a:off x="8518525" y="0"/>
            <a:ext cx="625475" cy="40005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FFFFFF"/>
                </a:solidFill>
              </a:rPr>
              <a:t>38a</a:t>
            </a:r>
            <a:endParaRPr lang="en-US" sz="2000">
              <a:solidFill>
                <a:srgbClr val="212164"/>
              </a:solidFill>
            </a:endParaRPr>
          </a:p>
        </p:txBody>
      </p:sp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377825" y="1219200"/>
            <a:ext cx="10366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212164"/>
                </a:solidFill>
              </a:rPr>
              <a:t>4 </a:t>
            </a:r>
            <a:r>
              <a:rPr lang="en-US" sz="2000" b="1">
                <a:solidFill>
                  <a:srgbClr val="212164"/>
                </a:solidFill>
              </a:rPr>
              <a:t>МЭӨ</a:t>
            </a: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1292225" y="1219200"/>
            <a:ext cx="10366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212164"/>
                </a:solidFill>
              </a:rPr>
              <a:t>1 </a:t>
            </a:r>
            <a:r>
              <a:rPr lang="en-US" sz="2000" b="1">
                <a:solidFill>
                  <a:srgbClr val="212164"/>
                </a:solidFill>
              </a:rPr>
              <a:t>МЭӨ</a:t>
            </a:r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2535238" y="1219200"/>
            <a:ext cx="8366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212164"/>
                </a:solidFill>
              </a:rPr>
              <a:t>МЭ</a:t>
            </a:r>
            <a:r>
              <a:rPr lang="en-US" b="1">
                <a:solidFill>
                  <a:srgbClr val="212164"/>
                </a:solidFill>
              </a:rPr>
              <a:t> 1</a:t>
            </a:r>
          </a:p>
        </p:txBody>
      </p:sp>
      <p:sp>
        <p:nvSpPr>
          <p:cNvPr id="26" name="Text Box 6"/>
          <p:cNvSpPr txBox="1">
            <a:spLocks noChangeArrowheads="1"/>
          </p:cNvSpPr>
          <p:nvPr/>
        </p:nvSpPr>
        <p:spPr bwMode="auto">
          <a:xfrm>
            <a:off x="5264150" y="1219200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212164"/>
                </a:solidFill>
              </a:rPr>
              <a:t>29</a:t>
            </a:r>
          </a:p>
        </p:txBody>
      </p:sp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6172200" y="1219200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212164"/>
                </a:solidFill>
              </a:rPr>
              <a:t>30</a:t>
            </a:r>
          </a:p>
        </p:txBody>
      </p:sp>
      <p:sp>
        <p:nvSpPr>
          <p:cNvPr id="28" name="Text Box 8"/>
          <p:cNvSpPr txBox="1">
            <a:spLocks noChangeArrowheads="1"/>
          </p:cNvSpPr>
          <p:nvPr/>
        </p:nvSpPr>
        <p:spPr bwMode="auto">
          <a:xfrm>
            <a:off x="6780213" y="1219200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212164"/>
                </a:solidFill>
              </a:rPr>
              <a:t>33</a:t>
            </a:r>
          </a:p>
        </p:txBody>
      </p:sp>
      <p:sp>
        <p:nvSpPr>
          <p:cNvPr id="29" name="Text Box 9"/>
          <p:cNvSpPr txBox="1">
            <a:spLocks noChangeArrowheads="1"/>
          </p:cNvSpPr>
          <p:nvPr/>
        </p:nvSpPr>
        <p:spPr bwMode="auto">
          <a:xfrm>
            <a:off x="8069263" y="1219200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212164"/>
                </a:solidFill>
              </a:rPr>
              <a:t>35</a:t>
            </a:r>
          </a:p>
        </p:txBody>
      </p:sp>
      <p:sp>
        <p:nvSpPr>
          <p:cNvPr id="30" name="Text Box 10"/>
          <p:cNvSpPr txBox="1">
            <a:spLocks noChangeArrowheads="1"/>
          </p:cNvSpPr>
          <p:nvPr/>
        </p:nvSpPr>
        <p:spPr bwMode="auto">
          <a:xfrm>
            <a:off x="3681413" y="1219200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212164"/>
                </a:solidFill>
              </a:rPr>
              <a:t>14</a:t>
            </a:r>
          </a:p>
        </p:txBody>
      </p:sp>
      <p:sp>
        <p:nvSpPr>
          <p:cNvPr id="31" name="Text Box 11"/>
          <p:cNvSpPr txBox="1">
            <a:spLocks noChangeArrowheads="1"/>
          </p:cNvSpPr>
          <p:nvPr/>
        </p:nvSpPr>
        <p:spPr bwMode="auto">
          <a:xfrm>
            <a:off x="273050" y="1905000"/>
            <a:ext cx="12541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212164"/>
                </a:solidFill>
              </a:rPr>
              <a:t>Есүсийн </a:t>
            </a:r>
            <a:br>
              <a:rPr lang="en-US" sz="2000" b="1">
                <a:solidFill>
                  <a:srgbClr val="212164"/>
                </a:solidFill>
              </a:rPr>
            </a:br>
            <a:r>
              <a:rPr lang="en-US" sz="2000" b="1">
                <a:solidFill>
                  <a:srgbClr val="212164"/>
                </a:solidFill>
              </a:rPr>
              <a:t>төрөлт</a:t>
            </a:r>
          </a:p>
        </p:txBody>
      </p:sp>
      <p:sp>
        <p:nvSpPr>
          <p:cNvPr id="32" name="Text Box 12"/>
          <p:cNvSpPr txBox="1">
            <a:spLocks noChangeArrowheads="1"/>
          </p:cNvSpPr>
          <p:nvPr/>
        </p:nvSpPr>
        <p:spPr bwMode="auto">
          <a:xfrm>
            <a:off x="1603375" y="1905000"/>
            <a:ext cx="11858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212164"/>
                </a:solidFill>
              </a:rPr>
              <a:t>–1 жил–</a:t>
            </a:r>
          </a:p>
        </p:txBody>
      </p:sp>
      <p:sp>
        <p:nvSpPr>
          <p:cNvPr id="33" name="Text Box 13"/>
          <p:cNvSpPr txBox="1">
            <a:spLocks noChangeArrowheads="1"/>
          </p:cNvSpPr>
          <p:nvPr/>
        </p:nvSpPr>
        <p:spPr bwMode="auto">
          <a:xfrm>
            <a:off x="4724400" y="1905000"/>
            <a:ext cx="1687513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212164"/>
                </a:solidFill>
              </a:rPr>
              <a:t>15 дахь жил</a:t>
            </a:r>
            <a:br>
              <a:rPr lang="en-US" sz="2000" b="1">
                <a:solidFill>
                  <a:srgbClr val="212164"/>
                </a:solidFill>
              </a:rPr>
            </a:br>
            <a:r>
              <a:rPr lang="en-US" sz="2000" b="1">
                <a:solidFill>
                  <a:srgbClr val="212164"/>
                </a:solidFill>
              </a:rPr>
              <a:t>Тайбериус –</a:t>
            </a:r>
            <a:br>
              <a:rPr lang="en-US" sz="2000" b="1">
                <a:solidFill>
                  <a:srgbClr val="212164"/>
                </a:solidFill>
              </a:rPr>
            </a:br>
            <a:r>
              <a:rPr lang="en-US" sz="2000" b="1">
                <a:solidFill>
                  <a:srgbClr val="212164"/>
                </a:solidFill>
              </a:rPr>
              <a:t>Жон ба Есүс</a:t>
            </a:r>
          </a:p>
        </p:txBody>
      </p:sp>
      <p:sp>
        <p:nvSpPr>
          <p:cNvPr id="34" name="Text Box 14"/>
          <p:cNvSpPr txBox="1">
            <a:spLocks noChangeArrowheads="1"/>
          </p:cNvSpPr>
          <p:nvPr/>
        </p:nvSpPr>
        <p:spPr bwMode="auto">
          <a:xfrm>
            <a:off x="6416675" y="1905000"/>
            <a:ext cx="12541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212164"/>
                </a:solidFill>
              </a:rPr>
              <a:t>Есүсийн</a:t>
            </a:r>
          </a:p>
          <a:p>
            <a:pPr algn="ctr" eaLnBrk="1" hangingPunct="1"/>
            <a:r>
              <a:rPr lang="en-US" sz="2000" b="1">
                <a:solidFill>
                  <a:srgbClr val="212164"/>
                </a:solidFill>
              </a:rPr>
              <a:t>үхэлт</a:t>
            </a:r>
          </a:p>
        </p:txBody>
      </p:sp>
      <p:sp>
        <p:nvSpPr>
          <p:cNvPr id="35" name="Text Box 15"/>
          <p:cNvSpPr txBox="1">
            <a:spLocks noChangeArrowheads="1"/>
          </p:cNvSpPr>
          <p:nvPr/>
        </p:nvSpPr>
        <p:spPr bwMode="auto">
          <a:xfrm>
            <a:off x="7754938" y="1905000"/>
            <a:ext cx="11525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212164"/>
                </a:solidFill>
              </a:rPr>
              <a:t>Паул</a:t>
            </a:r>
          </a:p>
          <a:p>
            <a:pPr algn="ctr" eaLnBrk="1" hangingPunct="1"/>
            <a:r>
              <a:rPr lang="en-US" sz="2000" b="1">
                <a:solidFill>
                  <a:srgbClr val="212164"/>
                </a:solidFill>
              </a:rPr>
              <a:t>итгэсэн</a:t>
            </a:r>
          </a:p>
        </p:txBody>
      </p:sp>
      <p:sp>
        <p:nvSpPr>
          <p:cNvPr id="36" name="Text Box 16"/>
          <p:cNvSpPr txBox="1">
            <a:spLocks noChangeArrowheads="1"/>
          </p:cNvSpPr>
          <p:nvPr/>
        </p:nvSpPr>
        <p:spPr bwMode="auto">
          <a:xfrm>
            <a:off x="3179763" y="1905000"/>
            <a:ext cx="15287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212164"/>
                </a:solidFill>
              </a:rPr>
              <a:t>Тайбериус </a:t>
            </a:r>
          </a:p>
          <a:p>
            <a:pPr algn="ctr" eaLnBrk="1" hangingPunct="1"/>
            <a:r>
              <a:rPr lang="en-US" sz="2000" b="1">
                <a:solidFill>
                  <a:srgbClr val="212164"/>
                </a:solidFill>
              </a:rPr>
              <a:t>хаанчлах</a:t>
            </a:r>
          </a:p>
        </p:txBody>
      </p:sp>
      <p:sp>
        <p:nvSpPr>
          <p:cNvPr id="37" name="Text Box 17"/>
          <p:cNvSpPr txBox="1">
            <a:spLocks noChangeArrowheads="1"/>
          </p:cNvSpPr>
          <p:nvPr/>
        </p:nvSpPr>
        <p:spPr bwMode="auto">
          <a:xfrm>
            <a:off x="2347913" y="4191000"/>
            <a:ext cx="1660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212164"/>
                </a:solidFill>
              </a:rPr>
              <a:t>32-33 жил</a:t>
            </a:r>
          </a:p>
        </p:txBody>
      </p:sp>
      <p:sp>
        <p:nvSpPr>
          <p:cNvPr id="38" name="Line 18"/>
          <p:cNvSpPr>
            <a:spLocks noChangeShapeType="1"/>
          </p:cNvSpPr>
          <p:nvPr/>
        </p:nvSpPr>
        <p:spPr bwMode="auto">
          <a:xfrm>
            <a:off x="914400" y="4114800"/>
            <a:ext cx="4572000" cy="0"/>
          </a:xfrm>
          <a:prstGeom prst="line">
            <a:avLst/>
          </a:prstGeom>
          <a:noFill/>
          <a:ln w="76200" cap="sq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AutoShape 21"/>
          <p:cNvSpPr>
            <a:spLocks/>
          </p:cNvSpPr>
          <p:nvPr/>
        </p:nvSpPr>
        <p:spPr bwMode="auto">
          <a:xfrm>
            <a:off x="3733800" y="1219200"/>
            <a:ext cx="1981200" cy="469900"/>
          </a:xfrm>
          <a:prstGeom prst="accentBorderCallout1">
            <a:avLst>
              <a:gd name="adj1" fmla="val 24324"/>
              <a:gd name="adj2" fmla="val -3847"/>
              <a:gd name="adj3" fmla="val 357093"/>
              <a:gd name="adj4" fmla="val -71954"/>
            </a:avLst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 eaLnBrk="1" hangingPunct="1"/>
            <a:endParaRPr lang="en-US" sz="2400">
              <a:solidFill>
                <a:srgbClr val="212164"/>
              </a:solidFill>
              <a:latin typeface="Times New Roman" charset="0"/>
            </a:endParaRPr>
          </a:p>
        </p:txBody>
      </p:sp>
      <p:sp>
        <p:nvSpPr>
          <p:cNvPr id="42" name="Text Box 19"/>
          <p:cNvSpPr txBox="1">
            <a:spLocks noChangeArrowheads="1"/>
          </p:cNvSpPr>
          <p:nvPr/>
        </p:nvSpPr>
        <p:spPr bwMode="auto">
          <a:xfrm>
            <a:off x="914400" y="4648200"/>
            <a:ext cx="4724400" cy="120015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ja-JP" altLang="en-US" b="1">
                <a:solidFill>
                  <a:srgbClr val="FFFFFF"/>
                </a:solidFill>
              </a:rPr>
              <a:t>“</a:t>
            </a:r>
            <a:r>
              <a:rPr lang="en-US" altLang="ja-JP" b="1">
                <a:solidFill>
                  <a:srgbClr val="FFFFFF"/>
                </a:solidFill>
              </a:rPr>
              <a:t>Есүс гучаад настай бйахдаа өөрийн үйлчлэлийг эхэлсэн</a:t>
            </a:r>
            <a:r>
              <a:rPr lang="ja-JP" altLang="en-US" b="1">
                <a:solidFill>
                  <a:srgbClr val="FFFFFF"/>
                </a:solidFill>
              </a:rPr>
              <a:t>”</a:t>
            </a:r>
            <a:r>
              <a:rPr lang="en-US" altLang="ja-JP" b="1">
                <a:solidFill>
                  <a:srgbClr val="FFFFFF"/>
                </a:solidFill>
              </a:rPr>
              <a:t> (Лук 3:23)</a:t>
            </a: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43" name="Text Box 20"/>
          <p:cNvSpPr txBox="1">
            <a:spLocks noChangeArrowheads="1"/>
          </p:cNvSpPr>
          <p:nvPr/>
        </p:nvSpPr>
        <p:spPr bwMode="auto">
          <a:xfrm>
            <a:off x="0" y="2835275"/>
            <a:ext cx="4953000" cy="120015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ja-JP" altLang="en-US" b="1">
                <a:solidFill>
                  <a:srgbClr val="FFFFFF"/>
                </a:solidFill>
              </a:rPr>
              <a:t>“</a:t>
            </a:r>
            <a:r>
              <a:rPr lang="en-US" altLang="ja-JP" b="1">
                <a:solidFill>
                  <a:srgbClr val="FFFFFF"/>
                </a:solidFill>
              </a:rPr>
              <a:t>Цезарь Тиберийн хаанчлалын арван тав дахь жилд…Иохан Бурханы үг ирэв</a:t>
            </a:r>
            <a:r>
              <a:rPr lang="ja-JP" altLang="en-US" b="1">
                <a:solidFill>
                  <a:srgbClr val="FFFFFF"/>
                </a:solidFill>
              </a:rPr>
              <a:t>”</a:t>
            </a:r>
            <a:r>
              <a:rPr lang="en-US" altLang="ja-JP" b="1">
                <a:solidFill>
                  <a:srgbClr val="FFFFFF"/>
                </a:solidFill>
              </a:rPr>
              <a:t> (Лук 3:1-2)</a:t>
            </a:r>
            <a:endParaRPr lang="en-US" b="1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 animBg="1"/>
      <p:bldP spid="41" grpId="0" animBg="1"/>
      <p:bldP spid="42" grpId="0" animBg="1"/>
      <p:bldP spid="4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0"/>
            <a:ext cx="6172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Text Box 4"/>
          <p:cNvSpPr txBox="1">
            <a:spLocks noChangeArrowheads="1"/>
          </p:cNvSpPr>
          <p:nvPr/>
        </p:nvSpPr>
        <p:spPr bwMode="auto">
          <a:xfrm>
            <a:off x="3886200" y="838200"/>
            <a:ext cx="1219200" cy="400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>
                <a:solidFill>
                  <a:srgbClr val="FFFFFF"/>
                </a:solidFill>
              </a:rPr>
              <a:t>Журиус</a:t>
            </a:r>
          </a:p>
        </p:txBody>
      </p:sp>
      <p:sp>
        <p:nvSpPr>
          <p:cNvPr id="71684" name="Text Box 5"/>
          <p:cNvSpPr txBox="1">
            <a:spLocks noChangeArrowheads="1"/>
          </p:cNvSpPr>
          <p:nvPr/>
        </p:nvSpPr>
        <p:spPr bwMode="auto">
          <a:xfrm>
            <a:off x="5943600" y="1752600"/>
            <a:ext cx="1371600" cy="400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>
                <a:solidFill>
                  <a:srgbClr val="FFFFFF"/>
                </a:solidFill>
              </a:rPr>
              <a:t>Аугустас</a:t>
            </a:r>
          </a:p>
        </p:txBody>
      </p:sp>
      <p:sp>
        <p:nvSpPr>
          <p:cNvPr id="71685" name="Text Box 6"/>
          <p:cNvSpPr txBox="1">
            <a:spLocks noChangeArrowheads="1"/>
          </p:cNvSpPr>
          <p:nvPr/>
        </p:nvSpPr>
        <p:spPr bwMode="auto">
          <a:xfrm>
            <a:off x="7848600" y="2362200"/>
            <a:ext cx="1371600" cy="400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>
                <a:solidFill>
                  <a:srgbClr val="FFFFFF"/>
                </a:solidFill>
              </a:rPr>
              <a:t>Тибериус</a:t>
            </a:r>
          </a:p>
        </p:txBody>
      </p:sp>
      <p:sp>
        <p:nvSpPr>
          <p:cNvPr id="71686" name="Text Box 7"/>
          <p:cNvSpPr txBox="1">
            <a:spLocks noChangeArrowheads="1"/>
          </p:cNvSpPr>
          <p:nvPr/>
        </p:nvSpPr>
        <p:spPr bwMode="auto">
          <a:xfrm>
            <a:off x="7848600" y="3200400"/>
            <a:ext cx="1371600" cy="400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>
                <a:solidFill>
                  <a:srgbClr val="FFFFFF"/>
                </a:solidFill>
              </a:rPr>
              <a:t>Клаудиус</a:t>
            </a:r>
          </a:p>
        </p:txBody>
      </p:sp>
      <p:sp>
        <p:nvSpPr>
          <p:cNvPr id="71687" name="Text Box 8"/>
          <p:cNvSpPr txBox="1">
            <a:spLocks noChangeArrowheads="1"/>
          </p:cNvSpPr>
          <p:nvPr/>
        </p:nvSpPr>
        <p:spPr bwMode="auto">
          <a:xfrm>
            <a:off x="6400800" y="3810000"/>
            <a:ext cx="1371600" cy="7080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>
                <a:solidFill>
                  <a:srgbClr val="FFFFFF"/>
                </a:solidFill>
              </a:rPr>
              <a:t>Гаиус/</a:t>
            </a:r>
          </a:p>
          <a:p>
            <a:pPr algn="ctr"/>
            <a:r>
              <a:rPr lang="en-US" sz="2000" b="1">
                <a:solidFill>
                  <a:srgbClr val="FFFFFF"/>
                </a:solidFill>
              </a:rPr>
              <a:t>Калигула</a:t>
            </a:r>
          </a:p>
        </p:txBody>
      </p:sp>
      <p:sp>
        <p:nvSpPr>
          <p:cNvPr id="71688" name="Text Box 9"/>
          <p:cNvSpPr txBox="1">
            <a:spLocks noChangeArrowheads="1"/>
          </p:cNvSpPr>
          <p:nvPr/>
        </p:nvSpPr>
        <p:spPr bwMode="auto">
          <a:xfrm>
            <a:off x="8677275" y="0"/>
            <a:ext cx="466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1">
                <a:solidFill>
                  <a:srgbClr val="000080"/>
                </a:solidFill>
              </a:rPr>
              <a:t>72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6350" y="304800"/>
            <a:ext cx="3498850" cy="22098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100000">
                <a:srgbClr val="000000"/>
              </a:gs>
            </a:gsLst>
            <a:path path="rect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mn-MN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Хаа</a:t>
            </a:r>
            <a:r>
              <a:rPr lang="en-GB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</a:t>
            </a:r>
            <a:r>
              <a:rPr lang="mn-MN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ууд хоорондын харилцан холбоо</a:t>
            </a:r>
            <a:endParaRPr lang="en-US" sz="36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7620000" cy="1143000"/>
          </a:xfrm>
        </p:spPr>
        <p:txBody>
          <a:bodyPr/>
          <a:lstStyle/>
          <a:p>
            <a:pPr algn="ctr" eaLnBrk="1" hangingPunct="1"/>
            <a:r>
              <a:rPr lang="mn-MN" sz="3800" b="1">
                <a:latin typeface="Arial" charset="0"/>
                <a:ea typeface="ＭＳ Ｐゴシック" charset="0"/>
                <a:cs typeface="ＭＳ Ｐゴシック" charset="0"/>
              </a:rPr>
              <a:t>Грекийн эрин үеийн чухал ач холбогдалууд</a:t>
            </a:r>
            <a:endParaRPr lang="en-US" sz="3800" b="1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3124" name="Text Box 4"/>
          <p:cNvSpPr txBox="1">
            <a:spLocks noChangeArrowheads="1"/>
          </p:cNvSpPr>
          <p:nvPr/>
        </p:nvSpPr>
        <p:spPr bwMode="auto">
          <a:xfrm>
            <a:off x="0" y="1295400"/>
            <a:ext cx="3389313" cy="584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3200" b="1" smtClean="0">
                <a:solidFill>
                  <a:srgbClr val="FFFFFF"/>
                </a:solidFill>
                <a:cs typeface="Arial" charset="0"/>
              </a:rPr>
              <a:t>Толими </a:t>
            </a:r>
            <a:r>
              <a:rPr lang="en-US" sz="2800" b="1" smtClean="0">
                <a:solidFill>
                  <a:srgbClr val="FFFFFF"/>
                </a:solidFill>
                <a:cs typeface="Arial" charset="0"/>
              </a:rPr>
              <a:t>(301-198)</a:t>
            </a:r>
          </a:p>
        </p:txBody>
      </p:sp>
      <p:sp>
        <p:nvSpPr>
          <p:cNvPr id="133125" name="Rectangle 5"/>
          <p:cNvSpPr>
            <a:spLocks noChangeArrowheads="1"/>
          </p:cNvSpPr>
          <p:nvPr/>
        </p:nvSpPr>
        <p:spPr bwMode="auto">
          <a:xfrm>
            <a:off x="5053013" y="1825625"/>
            <a:ext cx="381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rgbClr val="00FFFF"/>
              </a:buClr>
              <a:buSzPct val="75000"/>
              <a:buFont typeface="Wingdings" charset="0"/>
              <a:buChar char="n"/>
              <a:defRPr/>
            </a:pPr>
            <a:endParaRPr lang="en-US" sz="24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133126" name="Text Box 6"/>
          <p:cNvSpPr txBox="1">
            <a:spLocks noChangeArrowheads="1"/>
          </p:cNvSpPr>
          <p:nvPr/>
        </p:nvSpPr>
        <p:spPr bwMode="auto">
          <a:xfrm>
            <a:off x="4572000" y="1295400"/>
            <a:ext cx="3751263" cy="584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3200" b="1" smtClean="0">
                <a:solidFill>
                  <a:srgbClr val="FFFFFF"/>
                </a:solidFill>
                <a:cs typeface="Arial" charset="0"/>
              </a:rPr>
              <a:t>Силюсид </a:t>
            </a:r>
            <a:r>
              <a:rPr lang="en-US" sz="2800" b="1" smtClean="0">
                <a:solidFill>
                  <a:srgbClr val="FFFFFF"/>
                </a:solidFill>
                <a:cs typeface="Arial" charset="0"/>
              </a:rPr>
              <a:t>(198-143)</a:t>
            </a:r>
          </a:p>
        </p:txBody>
      </p:sp>
      <p:sp>
        <p:nvSpPr>
          <p:cNvPr id="133127" name="Rectangle 7"/>
          <p:cNvSpPr>
            <a:spLocks noChangeArrowheads="1"/>
          </p:cNvSpPr>
          <p:nvPr/>
        </p:nvSpPr>
        <p:spPr bwMode="auto">
          <a:xfrm>
            <a:off x="5105400" y="1946275"/>
            <a:ext cx="381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rgbClr val="00FFFF"/>
              </a:buClr>
              <a:buSzPct val="75000"/>
              <a:buFont typeface="Wingdings" charset="0"/>
              <a:buChar char="n"/>
              <a:defRPr/>
            </a:pPr>
            <a:endParaRPr lang="en-US" sz="24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133128" name="Rectangle 8"/>
          <p:cNvSpPr>
            <a:spLocks noChangeArrowheads="1"/>
          </p:cNvSpPr>
          <p:nvPr/>
        </p:nvSpPr>
        <p:spPr bwMode="auto">
          <a:xfrm>
            <a:off x="4572000" y="1946275"/>
            <a:ext cx="4343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rgbClr val="00FFFF"/>
              </a:buClr>
              <a:buSzPct val="75000"/>
              <a:buFont typeface="Wingdings" charset="0"/>
              <a:buChar char="n"/>
            </a:pPr>
            <a:r>
              <a:rPr lang="en-US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Тэргүүн тахилчууд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00FFFF"/>
              </a:buClr>
              <a:buSzPct val="75000"/>
              <a:buFont typeface="Wingdings" charset="0"/>
              <a:buChar char="n"/>
            </a:pPr>
            <a:r>
              <a:rPr lang="en-US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Хасидимчуудын өсөлт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00FFFF"/>
              </a:buClr>
              <a:buSzPct val="75000"/>
              <a:buFont typeface="Wingdings" charset="0"/>
              <a:buChar char="n"/>
            </a:pPr>
            <a:r>
              <a:rPr lang="en-US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Сүм гутаасан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00FFFF"/>
              </a:buClr>
              <a:buSzPct val="75000"/>
              <a:buFont typeface="Wingdings" charset="0"/>
              <a:buChar char="n"/>
            </a:pPr>
            <a:r>
              <a:rPr lang="en-US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Макабичуудын бослого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00FFFF"/>
              </a:buClr>
              <a:buSzPct val="75000"/>
              <a:buFont typeface="Wingdings" charset="0"/>
              <a:buChar char="n"/>
            </a:pPr>
            <a:r>
              <a:rPr lang="en-US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Садуукайчуудийн өсөлт</a:t>
            </a:r>
          </a:p>
        </p:txBody>
      </p:sp>
      <p:sp>
        <p:nvSpPr>
          <p:cNvPr id="37896" name="Text Box 9"/>
          <p:cNvSpPr txBox="1">
            <a:spLocks noChangeArrowheads="1"/>
          </p:cNvSpPr>
          <p:nvPr/>
        </p:nvSpPr>
        <p:spPr bwMode="auto">
          <a:xfrm>
            <a:off x="7620000" y="76200"/>
            <a:ext cx="152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>
                <a:solidFill>
                  <a:srgbClr val="FFFFFF"/>
                </a:solidFill>
                <a:cs typeface="Arial" charset="0"/>
              </a:rPr>
              <a:t>62, 65, 95</a:t>
            </a:r>
          </a:p>
        </p:txBody>
      </p:sp>
      <p:sp>
        <p:nvSpPr>
          <p:cNvPr id="133123" name="Rectangle 3"/>
          <p:cNvSpPr>
            <a:spLocks noChangeArrowheads="1"/>
          </p:cNvSpPr>
          <p:nvPr/>
        </p:nvSpPr>
        <p:spPr bwMode="auto">
          <a:xfrm>
            <a:off x="152400" y="1981200"/>
            <a:ext cx="4343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</a:pPr>
            <a:r>
              <a:rPr lang="mn-MN" sz="28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Шашин шүтлэгийн эрх чөлөө</a:t>
            </a:r>
            <a:endParaRPr lang="en-US" sz="2800" b="1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</a:pPr>
            <a:r>
              <a:rPr lang="en-US" sz="28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Санхедрин өсөлт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</a:pPr>
            <a:r>
              <a:rPr lang="en-US" sz="28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Грекчилсэн амар тайван 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</a:pPr>
            <a:r>
              <a:rPr lang="mn-MN" sz="28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Грек хэл</a:t>
            </a:r>
            <a:endParaRPr lang="en-US" sz="2800" b="1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</a:pPr>
            <a:r>
              <a:rPr lang="en-US" sz="2800" b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Септуагинт (LXX)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1" descr="Caligul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6350" y="0"/>
            <a:ext cx="2835275" cy="1350963"/>
          </a:xfrm>
        </p:spPr>
        <p:txBody>
          <a:bodyPr/>
          <a:lstStyle/>
          <a:p>
            <a:pPr eaLnBrk="1" hangingPunct="1"/>
            <a:r>
              <a:rPr lang="mn-MN" sz="3600" b="1">
                <a:solidFill>
                  <a:schemeClr val="tx1"/>
                </a:solidFill>
                <a:latin typeface="Arial" charset="0"/>
                <a:ea typeface="ＭＳ Ｐゴシック" charset="0"/>
              </a:rPr>
              <a:t>Калигула</a:t>
            </a:r>
            <a:r>
              <a:rPr lang="en-US" sz="3600" b="1">
                <a:solidFill>
                  <a:schemeClr val="tx1"/>
                </a:solidFill>
                <a:latin typeface="Arial" charset="0"/>
                <a:ea typeface="ＭＳ Ｐゴシック" charset="0"/>
              </a:rPr>
              <a:t> (</a:t>
            </a:r>
            <a:r>
              <a:rPr lang="mn-MN" sz="2800" b="1">
                <a:solidFill>
                  <a:schemeClr val="tx1"/>
                </a:solidFill>
                <a:latin typeface="Arial" charset="0"/>
                <a:ea typeface="ＭＳ Ｐゴシック" charset="0"/>
              </a:rPr>
              <a:t>МЭ</a:t>
            </a:r>
            <a:r>
              <a:rPr lang="en-US" sz="3600" b="1">
                <a:solidFill>
                  <a:schemeClr val="tx1"/>
                </a:solidFill>
                <a:latin typeface="Arial" charset="0"/>
                <a:ea typeface="ＭＳ Ｐゴシック" charset="0"/>
              </a:rPr>
              <a:t> 37-41)</a:t>
            </a:r>
          </a:p>
        </p:txBody>
      </p:sp>
      <p:sp>
        <p:nvSpPr>
          <p:cNvPr id="73732" name="TextBox 3"/>
          <p:cNvSpPr txBox="1">
            <a:spLocks noChangeArrowheads="1"/>
          </p:cNvSpPr>
          <p:nvPr/>
        </p:nvSpPr>
        <p:spPr bwMode="auto">
          <a:xfrm>
            <a:off x="0" y="6516688"/>
            <a:ext cx="9144000" cy="3698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>
                <a:solidFill>
                  <a:srgbClr val="FFFFFF"/>
                </a:solidFill>
              </a:rPr>
              <a:t>Терри Деари, Ялзархай Ромчууд</a:t>
            </a:r>
            <a:r>
              <a:rPr lang="en-US" sz="1800" i="1">
                <a:solidFill>
                  <a:srgbClr val="FFFFFF"/>
                </a:solidFill>
              </a:rPr>
              <a:t>, </a:t>
            </a:r>
            <a:r>
              <a:rPr lang="en-US" sz="1800">
                <a:solidFill>
                  <a:srgbClr val="FFFFFF"/>
                </a:solidFill>
              </a:rPr>
              <a:t>Аймшгийн түүх (Эрдмийн, 1994), 64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19700" y="0"/>
            <a:ext cx="3932238" cy="3786188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>
            <a:lvl1pPr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mn-MN">
                <a:solidFill>
                  <a:srgbClr val="FFFFFF"/>
                </a:solidFill>
                <a:cs typeface="Arial" charset="0"/>
              </a:rPr>
              <a:t>    </a:t>
            </a:r>
            <a:r>
              <a:rPr lang="ja-JP" altLang="en-US">
                <a:solidFill>
                  <a:srgbClr val="FFFFFF"/>
                </a:solidFill>
                <a:cs typeface="Arial" charset="0"/>
              </a:rPr>
              <a:t>“</a:t>
            </a:r>
            <a:r>
              <a:rPr lang="mn-MN" altLang="ja-JP">
                <a:solidFill>
                  <a:srgbClr val="FFFFFF"/>
                </a:solidFill>
                <a:cs typeface="Arial" charset="0"/>
              </a:rPr>
              <a:t>Хэлэх дуртай үг</a:t>
            </a:r>
            <a:r>
              <a:rPr lang="en-US" altLang="ja-JP">
                <a:solidFill>
                  <a:srgbClr val="FFFFFF"/>
                </a:solidFill>
                <a:cs typeface="Arial" charset="0"/>
              </a:rPr>
              <a:t>: </a:t>
            </a:r>
            <a:r>
              <a:rPr lang="mn-MN" altLang="ja-JP">
                <a:solidFill>
                  <a:srgbClr val="FFFFFF"/>
                </a:solidFill>
                <a:cs typeface="Arial" charset="0"/>
              </a:rPr>
              <a:t>Дайллагад байгаа түүний найзд</a:t>
            </a:r>
            <a:r>
              <a:rPr lang="en-US" altLang="ja-JP">
                <a:solidFill>
                  <a:srgbClr val="FFFFFF"/>
                </a:solidFill>
                <a:cs typeface="Arial" charset="0"/>
              </a:rPr>
              <a:t>, </a:t>
            </a:r>
            <a:r>
              <a:rPr lang="ja-JP" altLang="en-US">
                <a:solidFill>
                  <a:srgbClr val="FFFFFF"/>
                </a:solidFill>
                <a:cs typeface="Arial" charset="0"/>
              </a:rPr>
              <a:t>‘</a:t>
            </a:r>
            <a:r>
              <a:rPr lang="mn-MN" altLang="ja-JP">
                <a:solidFill>
                  <a:srgbClr val="FFFFFF"/>
                </a:solidFill>
                <a:cs typeface="Arial" charset="0"/>
              </a:rPr>
              <a:t>Миний болсон зүйлтэй холбогдон би нэг тохио өгхөд чиний оюун санаа өөрчлөгдөх болно</a:t>
            </a:r>
            <a:r>
              <a:rPr lang="en-US" altLang="ja-JP">
                <a:solidFill>
                  <a:srgbClr val="FFFFFF"/>
                </a:solidFill>
                <a:cs typeface="Arial" charset="0"/>
              </a:rPr>
              <a:t>.'</a:t>
            </a:r>
          </a:p>
          <a:p>
            <a:r>
              <a:rPr lang="en-US">
                <a:solidFill>
                  <a:srgbClr val="FFFFFF"/>
                </a:solidFill>
                <a:cs typeface="Arial" charset="0"/>
              </a:rPr>
              <a:t>	</a:t>
            </a:r>
            <a:r>
              <a:rPr lang="mn-MN">
                <a:solidFill>
                  <a:srgbClr val="FFFFFF"/>
                </a:solidFill>
                <a:cs typeface="Arial" charset="0"/>
              </a:rPr>
              <a:t>Гэмт хэрэгтний харуулд</a:t>
            </a:r>
            <a:r>
              <a:rPr lang="en-US">
                <a:solidFill>
                  <a:srgbClr val="FFFFFF"/>
                </a:solidFill>
                <a:cs typeface="Arial" charset="0"/>
              </a:rPr>
              <a:t>, </a:t>
            </a:r>
            <a:r>
              <a:rPr lang="ja-JP" altLang="en-US">
                <a:solidFill>
                  <a:srgbClr val="FFFFFF"/>
                </a:solidFill>
                <a:cs typeface="Arial" charset="0"/>
              </a:rPr>
              <a:t>‘</a:t>
            </a:r>
            <a:r>
              <a:rPr lang="mn-MN" altLang="ja-JP">
                <a:solidFill>
                  <a:srgbClr val="FFFFFF"/>
                </a:solidFill>
                <a:cs typeface="Arial" charset="0"/>
              </a:rPr>
              <a:t>Хүн бүрийн халзан толгой ба цаад байгаа толгойг тасал</a:t>
            </a:r>
            <a:r>
              <a:rPr lang="en-US" altLang="ja-JP">
                <a:solidFill>
                  <a:srgbClr val="FFFFFF"/>
                </a:solidFill>
                <a:cs typeface="Arial" charset="0"/>
              </a:rPr>
              <a:t>.'</a:t>
            </a: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412875"/>
            <a:ext cx="3541713" cy="3046413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>
            <a:lvl1pPr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mn-MN">
                <a:solidFill>
                  <a:srgbClr val="FFFFFF"/>
                </a:solidFill>
                <a:cs typeface="Arial" charset="0"/>
              </a:rPr>
              <a:t>Тэдний ард түмний хувьд</a:t>
            </a:r>
            <a:r>
              <a:rPr lang="en-US">
                <a:solidFill>
                  <a:srgbClr val="FFFFFF"/>
                </a:solidFill>
                <a:cs typeface="Arial" charset="0"/>
              </a:rPr>
              <a:t>, </a:t>
            </a:r>
            <a:r>
              <a:rPr lang="ja-JP" altLang="en-US">
                <a:solidFill>
                  <a:srgbClr val="FFFFFF"/>
                </a:solidFill>
                <a:cs typeface="Arial" charset="0"/>
              </a:rPr>
              <a:t>‘</a:t>
            </a:r>
            <a:r>
              <a:rPr lang="mn-MN" altLang="ja-JP">
                <a:solidFill>
                  <a:srgbClr val="FFFFFF"/>
                </a:solidFill>
                <a:cs typeface="Arial" charset="0"/>
              </a:rPr>
              <a:t>Ром бол намайг бувтнахыг хүлээж байгаа хотын гол хүзүү  юм. </a:t>
            </a:r>
            <a:endParaRPr lang="en-US" altLang="ja-JP">
              <a:solidFill>
                <a:srgbClr val="FFFFFF"/>
              </a:solidFill>
              <a:cs typeface="Arial" charset="0"/>
            </a:endParaRPr>
          </a:p>
          <a:p>
            <a:r>
              <a:rPr lang="mn-MN">
                <a:solidFill>
                  <a:srgbClr val="FFFFFF"/>
                </a:solidFill>
                <a:cs typeface="Arial" charset="0"/>
              </a:rPr>
              <a:t>Хүн бүр </a:t>
            </a:r>
            <a:r>
              <a:rPr lang="ja-JP" altLang="en-US">
                <a:solidFill>
                  <a:srgbClr val="FFFFFF"/>
                </a:solidFill>
                <a:cs typeface="Arial" charset="0"/>
              </a:rPr>
              <a:t>“</a:t>
            </a:r>
            <a:r>
              <a:rPr lang="mn-MN" altLang="ja-JP">
                <a:solidFill>
                  <a:srgbClr val="FFFFFF"/>
                </a:solidFill>
                <a:cs typeface="Arial" charset="0"/>
              </a:rPr>
              <a:t>би бол бурхан</a:t>
            </a:r>
            <a:r>
              <a:rPr lang="ja-JP" altLang="en-US">
                <a:solidFill>
                  <a:srgbClr val="FFFFFF"/>
                </a:solidFill>
                <a:cs typeface="Arial" charset="0"/>
              </a:rPr>
              <a:t>”</a:t>
            </a:r>
            <a:r>
              <a:rPr lang="mn-MN" altLang="ja-JP">
                <a:solidFill>
                  <a:srgbClr val="FFFFFF"/>
                </a:solidFill>
                <a:cs typeface="Arial" charset="0"/>
              </a:rPr>
              <a:t> гэдэгт итгэх болно.</a:t>
            </a: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4868863"/>
            <a:ext cx="9144000" cy="1570037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>
            <a:lvl1pPr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>
                <a:solidFill>
                  <a:srgbClr val="FFFFFF"/>
                </a:solidFill>
                <a:cs typeface="Arial" charset="0"/>
              </a:rPr>
              <a:t>“</a:t>
            </a:r>
            <a:r>
              <a:rPr lang="mn-MN" altLang="ja-JP">
                <a:solidFill>
                  <a:srgbClr val="FFFFFF"/>
                </a:solidFill>
                <a:cs typeface="Arial" charset="0"/>
              </a:rPr>
              <a:t>Настист зуршил</a:t>
            </a:r>
            <a:r>
              <a:rPr lang="en-US" altLang="ja-JP">
                <a:solidFill>
                  <a:srgbClr val="FFFFFF"/>
                </a:solidFill>
                <a:cs typeface="Arial" charset="0"/>
              </a:rPr>
              <a:t>: </a:t>
            </a:r>
            <a:r>
              <a:rPr lang="mn-MN" altLang="ja-JP">
                <a:solidFill>
                  <a:srgbClr val="FFFFFF"/>
                </a:solidFill>
                <a:cs typeface="Arial" charset="0"/>
              </a:rPr>
              <a:t>түүний нэг онигоо</a:t>
            </a:r>
            <a:r>
              <a:rPr lang="en-US" altLang="ja-JP">
                <a:solidFill>
                  <a:srgbClr val="FFFFFF"/>
                </a:solidFill>
                <a:cs typeface="Arial" charset="0"/>
              </a:rPr>
              <a:t>.'  </a:t>
            </a:r>
            <a:r>
              <a:rPr lang="mn-MN" altLang="ja-JP">
                <a:solidFill>
                  <a:srgbClr val="FFFFFF"/>
                </a:solidFill>
                <a:cs typeface="Arial" charset="0"/>
              </a:rPr>
              <a:t>Нэг тахилал ёслол дээр үүнд алх өгж амьтныг золиолслохоор болсон. Санваартан амьтны хүзүүг таслахыг хүлээж байв.Калигула оронд нь санваартны толгой руу бут цохив</a:t>
            </a:r>
            <a:r>
              <a:rPr lang="en-US" altLang="ja-JP">
                <a:solidFill>
                  <a:srgbClr val="FFFFFF"/>
                </a:solidFill>
                <a:cs typeface="Arial" charset="0"/>
              </a:rPr>
              <a:t>!"</a:t>
            </a:r>
            <a:endParaRPr lang="en-US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2667000" cy="2133600"/>
          </a:xfrm>
        </p:spPr>
        <p:txBody>
          <a:bodyPr/>
          <a:lstStyle/>
          <a:p>
            <a:pPr eaLnBrk="1" hangingPunct="1"/>
            <a:r>
              <a:rPr lang="en-US" sz="3800">
                <a:latin typeface="Arial" charset="0"/>
                <a:ea typeface="ＭＳ Ｐゴシック" charset="0"/>
              </a:rPr>
              <a:t>Калигулаг-ийн консул</a:t>
            </a:r>
          </a:p>
        </p:txBody>
      </p:sp>
      <p:pic>
        <p:nvPicPr>
          <p:cNvPr id="218115" name="Picture 3" descr="Caligula Hor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538" y="-1295400"/>
            <a:ext cx="64944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0" y="5562600"/>
            <a:ext cx="8077200" cy="10620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100" b="1"/>
              <a:t>Калигула хаан түүний сайн найз Инситусийг түүний хувийн консулаар томилсон. Иймээс Инситус Ромын эзэнт гүрэний хамгын эрх мэдэлтэй ноёрхогчын нэгэн болсон.</a:t>
            </a:r>
          </a:p>
        </p:txBody>
      </p:sp>
      <p:sp>
        <p:nvSpPr>
          <p:cNvPr id="218117" name="WordArt 5"/>
          <p:cNvSpPr>
            <a:spLocks noChangeArrowheads="1" noChangeShapeType="1" noTextEdit="1"/>
          </p:cNvSpPr>
          <p:nvPr/>
        </p:nvSpPr>
        <p:spPr bwMode="auto">
          <a:xfrm>
            <a:off x="7772400" y="5478463"/>
            <a:ext cx="1219200" cy="13716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  <a:t>Тэгээд?</a:t>
            </a:r>
            <a:endParaRPr lang="en-US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Impact"/>
              <a:ea typeface="Impact"/>
              <a:cs typeface="Impact"/>
            </a:endParaRPr>
          </a:p>
        </p:txBody>
      </p:sp>
      <p:sp>
        <p:nvSpPr>
          <p:cNvPr id="68613" name="TextBox 1"/>
          <p:cNvSpPr txBox="1">
            <a:spLocks noChangeArrowheads="1"/>
          </p:cNvSpPr>
          <p:nvPr/>
        </p:nvSpPr>
        <p:spPr bwMode="auto">
          <a:xfrm>
            <a:off x="2819400" y="381000"/>
            <a:ext cx="2209800" cy="830263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1600" b="1" i="1" dirty="0" err="1" smtClean="0">
                <a:solidFill>
                  <a:schemeClr val="accent4">
                    <a:lumMod val="10000"/>
                  </a:schemeClr>
                </a:solidFill>
              </a:rPr>
              <a:t>Өнөөдөр</a:t>
            </a:r>
            <a:r>
              <a:rPr lang="en-US" sz="1600" b="1" i="1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sz="1600" b="1" i="1" dirty="0" err="1" smtClean="0">
                <a:solidFill>
                  <a:schemeClr val="accent4">
                    <a:lumMod val="10000"/>
                  </a:schemeClr>
                </a:solidFill>
              </a:rPr>
              <a:t>ямар</a:t>
            </a:r>
            <a:r>
              <a:rPr lang="en-US" sz="1600" b="1" i="1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sz="1600" b="1" i="1" dirty="0" err="1" smtClean="0">
                <a:solidFill>
                  <a:schemeClr val="accent4">
                    <a:lumMod val="10000"/>
                  </a:schemeClr>
                </a:solidFill>
              </a:rPr>
              <a:t>нэгэн</a:t>
            </a:r>
            <a:r>
              <a:rPr lang="en-US" sz="1600" b="1" i="1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sz="1600" b="1" i="1" dirty="0" err="1" smtClean="0">
                <a:solidFill>
                  <a:schemeClr val="accent4">
                    <a:lumMod val="10000"/>
                  </a:schemeClr>
                </a:solidFill>
              </a:rPr>
              <a:t>тушаал</a:t>
            </a:r>
            <a:r>
              <a:rPr lang="en-US" sz="1600" b="1" i="1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sz="1600" b="1" i="1" dirty="0" err="1" smtClean="0">
                <a:solidFill>
                  <a:schemeClr val="accent4">
                    <a:lumMod val="10000"/>
                  </a:schemeClr>
                </a:solidFill>
              </a:rPr>
              <a:t>байна</a:t>
            </a:r>
            <a:r>
              <a:rPr lang="en-US" sz="1600" b="1" i="1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sz="1600" b="1" i="1" dirty="0" err="1" smtClean="0">
                <a:solidFill>
                  <a:schemeClr val="accent4">
                    <a:lumMod val="10000"/>
                  </a:schemeClr>
                </a:solidFill>
              </a:rPr>
              <a:t>уу</a:t>
            </a:r>
            <a:r>
              <a:rPr lang="en-US" sz="1600" b="1" i="1" dirty="0" smtClean="0">
                <a:solidFill>
                  <a:schemeClr val="accent4">
                    <a:lumMod val="10000"/>
                  </a:schemeClr>
                </a:solidFill>
              </a:rPr>
              <a:t>?</a:t>
            </a:r>
          </a:p>
        </p:txBody>
      </p:sp>
      <p:sp>
        <p:nvSpPr>
          <p:cNvPr id="75783" name="TextBox 5"/>
          <p:cNvSpPr txBox="1">
            <a:spLocks noChangeArrowheads="1"/>
          </p:cNvSpPr>
          <p:nvPr/>
        </p:nvSpPr>
        <p:spPr bwMode="auto">
          <a:xfrm>
            <a:off x="0" y="6516688"/>
            <a:ext cx="9144000" cy="3683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/>
              <a:t>Терри Деари, Ялзархай Ромчууд</a:t>
            </a:r>
            <a:r>
              <a:rPr lang="en-US" sz="1800" i="1"/>
              <a:t>, </a:t>
            </a:r>
            <a:r>
              <a:rPr lang="en-US" sz="1800"/>
              <a:t>Аймшгийн түүх (Эрдмийн, 1994), 65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8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2000"/>
                                        <p:tgtEl>
                                          <p:spTgt spid="218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8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117" grpId="0" animBg="1"/>
      <p:bldP spid="686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claudius ol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2"/>
          <a:stretch>
            <a:fillRect/>
          </a:stretch>
        </p:blipFill>
        <p:spPr bwMode="auto">
          <a:xfrm>
            <a:off x="0" y="0"/>
            <a:ext cx="9239250" cy="666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6350" y="0"/>
            <a:ext cx="2835275" cy="1350963"/>
          </a:xfrm>
        </p:spPr>
        <p:txBody>
          <a:bodyPr/>
          <a:lstStyle/>
          <a:p>
            <a:pPr eaLnBrk="1" hangingPunct="1"/>
            <a:r>
              <a:rPr lang="en-US" sz="3200" b="1">
                <a:solidFill>
                  <a:srgbClr val="FFFFFF"/>
                </a:solidFill>
                <a:latin typeface="Arial" charset="0"/>
                <a:ea typeface="ＭＳ Ｐゴシック" charset="0"/>
              </a:rPr>
              <a:t>Клаудиус </a:t>
            </a:r>
            <a:br>
              <a:rPr lang="en-US" sz="3200" b="1">
                <a:solidFill>
                  <a:srgbClr val="FFFFFF"/>
                </a:solidFill>
                <a:latin typeface="Arial" charset="0"/>
                <a:ea typeface="ＭＳ Ｐゴシック" charset="0"/>
              </a:rPr>
            </a:br>
            <a:r>
              <a:rPr lang="en-US" sz="3200" b="1">
                <a:solidFill>
                  <a:srgbClr val="FFFFFF"/>
                </a:solidFill>
                <a:latin typeface="Arial" charset="0"/>
                <a:ea typeface="ＭＳ Ｐゴシック" charset="0"/>
              </a:rPr>
              <a:t>(</a:t>
            </a:r>
            <a:r>
              <a:rPr lang="mn-MN" sz="3200" b="1">
                <a:solidFill>
                  <a:srgbClr val="FFFFFF"/>
                </a:solidFill>
                <a:latin typeface="Arial" charset="0"/>
                <a:ea typeface="ＭＳ Ｐゴシック" charset="0"/>
              </a:rPr>
              <a:t>МЭ</a:t>
            </a:r>
            <a:r>
              <a:rPr lang="en-US" sz="3200" b="1">
                <a:solidFill>
                  <a:srgbClr val="FFFFFF"/>
                </a:solidFill>
                <a:latin typeface="Arial" charset="0"/>
                <a:ea typeface="ＭＳ Ｐゴシック" charset="0"/>
              </a:rPr>
              <a:t> 41-54)</a:t>
            </a:r>
          </a:p>
        </p:txBody>
      </p:sp>
      <p:sp>
        <p:nvSpPr>
          <p:cNvPr id="77828" name="TextBox 3"/>
          <p:cNvSpPr txBox="1">
            <a:spLocks noChangeArrowheads="1"/>
          </p:cNvSpPr>
          <p:nvPr/>
        </p:nvSpPr>
        <p:spPr bwMode="auto">
          <a:xfrm>
            <a:off x="0" y="6516688"/>
            <a:ext cx="9144000" cy="3683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/>
              <a:t>Терри Деари, Ялзархай Ромчууд</a:t>
            </a:r>
            <a:r>
              <a:rPr lang="en-US" sz="1800" i="1"/>
              <a:t>, </a:t>
            </a:r>
            <a:r>
              <a:rPr lang="en-US" sz="1800"/>
              <a:t>Аймшгийн түүх (Эрдмийн, 1994), 66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24525" y="0"/>
            <a:ext cx="3427413" cy="181610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>
            <a:lvl1pPr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2800">
                <a:solidFill>
                  <a:srgbClr val="FFFFFF"/>
                </a:solidFill>
                <a:cs typeface="Arial" charset="0"/>
              </a:rPr>
              <a:t>“</a:t>
            </a:r>
            <a:r>
              <a:rPr lang="mn-MN" altLang="ja-JP" sz="2800" b="1" u="sng">
                <a:solidFill>
                  <a:srgbClr val="FFFFFF"/>
                </a:solidFill>
                <a:cs typeface="Arial" charset="0"/>
              </a:rPr>
              <a:t>Хэлэх дуртай үг</a:t>
            </a:r>
            <a:r>
              <a:rPr lang="en-US" altLang="ja-JP" sz="2800">
                <a:solidFill>
                  <a:srgbClr val="FFFFFF"/>
                </a:solidFill>
                <a:cs typeface="Arial" charset="0"/>
              </a:rPr>
              <a:t>:</a:t>
            </a:r>
            <a:br>
              <a:rPr lang="en-US" altLang="ja-JP" sz="2800">
                <a:solidFill>
                  <a:srgbClr val="FFFFFF"/>
                </a:solidFill>
                <a:cs typeface="Arial" charset="0"/>
              </a:rPr>
            </a:br>
            <a:r>
              <a:rPr lang="en-US" altLang="ja-JP" sz="2800">
                <a:solidFill>
                  <a:srgbClr val="FFFFFF"/>
                </a:solidFill>
                <a:cs typeface="Arial" charset="0"/>
              </a:rPr>
              <a:t>"K-k-k-k-k-k- ……. er….. </a:t>
            </a:r>
            <a:r>
              <a:rPr lang="mn-MN" altLang="ja-JP" sz="2800">
                <a:solidFill>
                  <a:srgbClr val="FFFFFF"/>
                </a:solidFill>
                <a:cs typeface="Arial" charset="0"/>
              </a:rPr>
              <a:t>Үүнийг цаазал</a:t>
            </a:r>
            <a:r>
              <a:rPr lang="en-US" altLang="ja-JP" sz="2800">
                <a:solidFill>
                  <a:srgbClr val="FFFFFF"/>
                </a:solidFill>
                <a:cs typeface="Arial" charset="0"/>
              </a:rPr>
              <a:t>!"</a:t>
            </a:r>
            <a:endParaRPr lang="en-US" sz="28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412875"/>
            <a:ext cx="3276600" cy="5262563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>
            <a:lvl1pPr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2800">
                <a:solidFill>
                  <a:srgbClr val="FFFFFF"/>
                </a:solidFill>
                <a:cs typeface="Arial" charset="0"/>
              </a:rPr>
              <a:t>“</a:t>
            </a:r>
            <a:r>
              <a:rPr lang="mn-MN" altLang="ja-JP" sz="2800">
                <a:solidFill>
                  <a:srgbClr val="FFFFFF"/>
                </a:solidFill>
                <a:cs typeface="Arial" charset="0"/>
              </a:rPr>
              <a:t>Ялзархай хэрэг</a:t>
            </a:r>
            <a:r>
              <a:rPr lang="en-US" altLang="ja-JP" sz="2800">
                <a:solidFill>
                  <a:srgbClr val="FFFFFF"/>
                </a:solidFill>
                <a:cs typeface="Arial" charset="0"/>
              </a:rPr>
              <a:t>: </a:t>
            </a:r>
            <a:r>
              <a:rPr lang="mn-MN" altLang="ja-JP" sz="2800">
                <a:solidFill>
                  <a:srgbClr val="FFFFFF"/>
                </a:solidFill>
                <a:cs typeface="Arial" charset="0"/>
              </a:rPr>
              <a:t>Клаудис түүний эхнэрийг  жаахан аальгүй бөгөөд түүний найзтай сээтгэнэлддэгийг олж мэдсэн. Клаудис түүний эхнэр болон түүнтэй холбоотой 300 гаруй найзыг цаазаар авсан</a:t>
            </a:r>
            <a:r>
              <a:rPr lang="en-US" altLang="ja-JP" sz="2800">
                <a:solidFill>
                  <a:srgbClr val="FFFFFF"/>
                </a:solidFill>
                <a:cs typeface="Arial" charset="0"/>
              </a:rPr>
              <a:t>."</a:t>
            </a:r>
            <a:endParaRPr lang="en-US" sz="28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14800" y="4868863"/>
            <a:ext cx="5029200" cy="138430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>
            <a:lvl1pPr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2800">
                <a:solidFill>
                  <a:srgbClr val="FFFFFF"/>
                </a:solidFill>
                <a:cs typeface="Arial" charset="0"/>
              </a:rPr>
              <a:t>“</a:t>
            </a:r>
            <a:r>
              <a:rPr lang="mn-MN" altLang="ja-JP" sz="2800" b="1" u="sng">
                <a:solidFill>
                  <a:srgbClr val="FFFFFF"/>
                </a:solidFill>
                <a:cs typeface="Arial" charset="0"/>
              </a:rPr>
              <a:t>Наснит зуршил</a:t>
            </a:r>
            <a:r>
              <a:rPr lang="en-US" altLang="ja-JP" sz="2800" b="1" u="sng">
                <a:solidFill>
                  <a:srgbClr val="FFFFFF"/>
                </a:solidFill>
                <a:cs typeface="Arial" charset="0"/>
              </a:rPr>
              <a:t>:</a:t>
            </a:r>
            <a:r>
              <a:rPr lang="en-US" altLang="ja-JP" sz="2800">
                <a:solidFill>
                  <a:srgbClr val="FFFFFF"/>
                </a:solidFill>
                <a:cs typeface="Arial" charset="0"/>
              </a:rPr>
              <a:t> </a:t>
            </a:r>
            <a:r>
              <a:rPr lang="ja-JP" altLang="en-US" sz="2800">
                <a:solidFill>
                  <a:srgbClr val="FFFFFF"/>
                </a:solidFill>
                <a:cs typeface="Arial" charset="0"/>
              </a:rPr>
              <a:t>“</a:t>
            </a:r>
            <a:r>
              <a:rPr lang="mn-MN" altLang="ja-JP" sz="2800">
                <a:solidFill>
                  <a:srgbClr val="FFFFFF"/>
                </a:solidFill>
                <a:cs typeface="Arial" charset="0"/>
              </a:rPr>
              <a:t>Гэмт хэрэгтэнг тамлах болон цаазлахыг нүдээр харах. </a:t>
            </a:r>
            <a:endParaRPr lang="en-US" sz="28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69000" y="1844675"/>
            <a:ext cx="3140075" cy="181610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>
            <a:lvl1pPr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2800">
                <a:solidFill>
                  <a:srgbClr val="FFFFFF"/>
                </a:solidFill>
                <a:cs typeface="Arial" charset="0"/>
              </a:rPr>
              <a:t>“</a:t>
            </a:r>
            <a:r>
              <a:rPr lang="mn-MN" altLang="ja-JP" sz="2800" b="1" u="sng">
                <a:solidFill>
                  <a:srgbClr val="FFFFFF"/>
                </a:solidFill>
                <a:cs typeface="Arial" charset="0"/>
              </a:rPr>
              <a:t>Хэцүү төгсгөл</a:t>
            </a:r>
            <a:r>
              <a:rPr lang="en-US" altLang="ja-JP" sz="2800">
                <a:solidFill>
                  <a:srgbClr val="FFFFFF"/>
                </a:solidFill>
                <a:cs typeface="Arial" charset="0"/>
              </a:rPr>
              <a:t>: </a:t>
            </a:r>
            <a:r>
              <a:rPr lang="mn-MN" altLang="ja-JP" sz="2800">
                <a:solidFill>
                  <a:srgbClr val="FFFFFF"/>
                </a:solidFill>
                <a:cs typeface="Arial" charset="0"/>
              </a:rPr>
              <a:t>Түүний ач охин Агрипина түүнийг мөөгөөр хорлов.</a:t>
            </a:r>
            <a:r>
              <a:rPr lang="en-US" altLang="ja-JP" sz="2800">
                <a:solidFill>
                  <a:srgbClr val="FFFFFF"/>
                </a:solidFill>
                <a:cs typeface="Arial" charset="0"/>
              </a:rPr>
              <a:t>"</a:t>
            </a:r>
            <a:endParaRPr lang="en-US" sz="28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228600"/>
            <a:ext cx="4572000" cy="1905000"/>
          </a:xfrm>
          <a:gradFill rotWithShape="1">
            <a:gsLst>
              <a:gs pos="0">
                <a:srgbClr val="FF6600"/>
              </a:gs>
              <a:gs pos="50000">
                <a:schemeClr val="accent2"/>
              </a:gs>
              <a:gs pos="100000">
                <a:srgbClr val="FF6600"/>
              </a:gs>
            </a:gsLst>
            <a:lin ang="5400000" scaled="1"/>
          </a:gradFill>
        </p:spPr>
        <p:txBody>
          <a:bodyPr/>
          <a:lstStyle/>
          <a:p>
            <a:pPr eaLnBrk="1" hangingPunct="1"/>
            <a:r>
              <a:rPr lang="en-US" sz="3500" b="1">
                <a:latin typeface="Arial" charset="0"/>
                <a:ea typeface="ＭＳ Ｐゴシック" charset="0"/>
              </a:rPr>
              <a:t>Клаудиусыг Зиус бурхан гэж нэрэлдэг байсан</a:t>
            </a:r>
          </a:p>
        </p:txBody>
      </p:sp>
      <p:pic>
        <p:nvPicPr>
          <p:cNvPr id="79875" name="Picture 3" descr="Claudius as Ze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6" r="8752" b="10823"/>
          <a:stretch>
            <a:fillRect/>
          </a:stretch>
        </p:blipFill>
        <p:spPr bwMode="auto">
          <a:xfrm>
            <a:off x="5065713" y="0"/>
            <a:ext cx="40782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6" name="Picture 4" descr="Claudius as Ze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32"/>
          <a:stretch>
            <a:fillRect/>
          </a:stretch>
        </p:blipFill>
        <p:spPr bwMode="auto">
          <a:xfrm>
            <a:off x="0" y="5564188"/>
            <a:ext cx="8001000" cy="129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7" name="TextBox 1"/>
          <p:cNvSpPr txBox="1">
            <a:spLocks noChangeArrowheads="1"/>
          </p:cNvSpPr>
          <p:nvPr/>
        </p:nvSpPr>
        <p:spPr bwMode="auto">
          <a:xfrm>
            <a:off x="0" y="5749925"/>
            <a:ext cx="7958138" cy="11080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200">
                <a:solidFill>
                  <a:srgbClr val="7F7F7F"/>
                </a:solidFill>
              </a:rPr>
              <a:t>КЛАУДИУС БУЮУ ЗЕУС, Ланувиум</a:t>
            </a:r>
          </a:p>
          <a:p>
            <a:pPr algn="ctr"/>
            <a:r>
              <a:rPr lang="en-US" sz="2200">
                <a:solidFill>
                  <a:srgbClr val="7F7F7F"/>
                </a:solidFill>
              </a:rPr>
              <a:t>Хаадуудыг хүндлэх аргуудын нэгэн бол тэд нарыг бурхан гэж дүрслэх. (Ватикан музей)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0"/>
            <a:ext cx="6172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3" name="Text Box 4"/>
          <p:cNvSpPr txBox="1">
            <a:spLocks noChangeArrowheads="1"/>
          </p:cNvSpPr>
          <p:nvPr/>
        </p:nvSpPr>
        <p:spPr bwMode="auto">
          <a:xfrm>
            <a:off x="3810000" y="822325"/>
            <a:ext cx="1219200" cy="400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/>
              <a:t>Жулиус</a:t>
            </a:r>
          </a:p>
        </p:txBody>
      </p:sp>
      <p:sp>
        <p:nvSpPr>
          <p:cNvPr id="81924" name="Text Box 5"/>
          <p:cNvSpPr txBox="1">
            <a:spLocks noChangeArrowheads="1"/>
          </p:cNvSpPr>
          <p:nvPr/>
        </p:nvSpPr>
        <p:spPr bwMode="auto">
          <a:xfrm>
            <a:off x="5867400" y="1752600"/>
            <a:ext cx="1371600" cy="400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/>
              <a:t>Аугустас</a:t>
            </a:r>
          </a:p>
        </p:txBody>
      </p:sp>
      <p:sp>
        <p:nvSpPr>
          <p:cNvPr id="81925" name="Text Box 6"/>
          <p:cNvSpPr txBox="1">
            <a:spLocks noChangeArrowheads="1"/>
          </p:cNvSpPr>
          <p:nvPr/>
        </p:nvSpPr>
        <p:spPr bwMode="auto">
          <a:xfrm>
            <a:off x="7848600" y="2362200"/>
            <a:ext cx="1371600" cy="400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/>
              <a:t>Тибериус</a:t>
            </a:r>
          </a:p>
        </p:txBody>
      </p:sp>
      <p:sp>
        <p:nvSpPr>
          <p:cNvPr id="81926" name="Text Box 7"/>
          <p:cNvSpPr txBox="1">
            <a:spLocks noChangeArrowheads="1"/>
          </p:cNvSpPr>
          <p:nvPr/>
        </p:nvSpPr>
        <p:spPr bwMode="auto">
          <a:xfrm>
            <a:off x="7924800" y="3200400"/>
            <a:ext cx="1371600" cy="400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/>
              <a:t>Клаудиус</a:t>
            </a:r>
          </a:p>
        </p:txBody>
      </p:sp>
      <p:sp>
        <p:nvSpPr>
          <p:cNvPr id="81927" name="Text Box 8"/>
          <p:cNvSpPr txBox="1">
            <a:spLocks noChangeArrowheads="1"/>
          </p:cNvSpPr>
          <p:nvPr/>
        </p:nvSpPr>
        <p:spPr bwMode="auto">
          <a:xfrm>
            <a:off x="6324600" y="3886200"/>
            <a:ext cx="1371600" cy="7080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/>
              <a:t>Гаиус/ Калигула</a:t>
            </a:r>
          </a:p>
        </p:txBody>
      </p:sp>
      <p:sp>
        <p:nvSpPr>
          <p:cNvPr id="81928" name="Text Box 9"/>
          <p:cNvSpPr txBox="1">
            <a:spLocks noChangeArrowheads="1"/>
          </p:cNvSpPr>
          <p:nvPr/>
        </p:nvSpPr>
        <p:spPr bwMode="auto">
          <a:xfrm>
            <a:off x="8677275" y="0"/>
            <a:ext cx="466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1">
                <a:solidFill>
                  <a:schemeClr val="bg2"/>
                </a:solidFill>
              </a:rPr>
              <a:t>72</a:t>
            </a:r>
          </a:p>
        </p:txBody>
      </p:sp>
      <p:sp>
        <p:nvSpPr>
          <p:cNvPr id="81929" name="Text Box 10"/>
          <p:cNvSpPr txBox="1">
            <a:spLocks noChangeArrowheads="1"/>
          </p:cNvSpPr>
          <p:nvPr/>
        </p:nvSpPr>
        <p:spPr bwMode="auto">
          <a:xfrm>
            <a:off x="4343400" y="4953000"/>
            <a:ext cx="990600" cy="39687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/>
              <a:t>Неро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6350" y="304800"/>
            <a:ext cx="3498850" cy="22098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100000">
                <a:srgbClr val="000000"/>
              </a:gs>
            </a:gsLst>
            <a:path path="rect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mn-MN"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Хаа</a:t>
            </a:r>
            <a:r>
              <a:rPr lang="en-GB"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</a:t>
            </a:r>
            <a:r>
              <a:rPr lang="mn-MN"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ууд хоорондын харилцан холбоо</a:t>
            </a:r>
            <a:endParaRPr lang="en-US" sz="36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7" descr="Ner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675" y="0"/>
            <a:ext cx="6283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277813"/>
            <a:ext cx="3886200" cy="941387"/>
          </a:xfr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solidFill>
              <a:schemeClr val="tx2"/>
            </a:solidFill>
          </a:ln>
        </p:spPr>
        <p:txBody>
          <a:bodyPr/>
          <a:lstStyle/>
          <a:p>
            <a:pPr eaLnBrk="1" hangingPunct="1"/>
            <a:r>
              <a:rPr lang="mn-MN" sz="4000">
                <a:latin typeface="Arial" charset="0"/>
                <a:ea typeface="ＭＳ Ｐゴシック" charset="0"/>
              </a:rPr>
              <a:t>Неро</a:t>
            </a:r>
            <a:r>
              <a:rPr lang="en-US" sz="3600">
                <a:latin typeface="Arial" charset="0"/>
                <a:ea typeface="ＭＳ Ｐゴシック" charset="0"/>
              </a:rPr>
              <a:t> </a:t>
            </a:r>
            <a:r>
              <a:rPr lang="en-US" sz="3200">
                <a:latin typeface="Arial" charset="0"/>
                <a:ea typeface="ＭＳ Ｐゴシック" charset="0"/>
              </a:rPr>
              <a:t>(</a:t>
            </a:r>
            <a:r>
              <a:rPr lang="mn-MN" sz="3200">
                <a:latin typeface="Arial" charset="0"/>
                <a:ea typeface="ＭＳ Ｐゴシック" charset="0"/>
              </a:rPr>
              <a:t>МЭ</a:t>
            </a:r>
            <a:r>
              <a:rPr lang="en-US" sz="3200">
                <a:latin typeface="Arial" charset="0"/>
                <a:ea typeface="ＭＳ Ｐゴシック" charset="0"/>
              </a:rPr>
              <a:t> 54-68)</a:t>
            </a:r>
          </a:p>
        </p:txBody>
      </p:sp>
      <p:sp>
        <p:nvSpPr>
          <p:cNvPr id="72712" name="Rectangle 8"/>
          <p:cNvSpPr>
            <a:spLocks noChangeArrowheads="1"/>
          </p:cNvSpPr>
          <p:nvPr/>
        </p:nvSpPr>
        <p:spPr bwMode="auto">
          <a:xfrm>
            <a:off x="304800" y="1676400"/>
            <a:ext cx="38100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charset="0"/>
              <a:buBlip>
                <a:blip r:embed="rId4"/>
              </a:buBlip>
            </a:pPr>
            <a:r>
              <a:rPr lang="mn-MN" sz="3000" b="1">
                <a:effectLst>
                  <a:outerShdw blurRad="38100" dist="38100" dir="2700000" algn="tl">
                    <a:srgbClr val="000000"/>
                  </a:outerShdw>
                </a:effectLst>
              </a:rPr>
              <a:t>Тогтвортой байдал</a:t>
            </a:r>
            <a:endParaRPr lang="en-US" sz="3000" b="1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charset="0"/>
              <a:buBlip>
                <a:blip r:embed="rId4"/>
              </a:buBlip>
            </a:pPr>
            <a:r>
              <a:rPr lang="en-US" sz="3000" b="1">
                <a:effectLst>
                  <a:outerShdw blurRad="38100" dist="38100" dir="2700000" algn="tl">
                    <a:srgbClr val="000000"/>
                  </a:outerShdw>
                </a:effectLst>
              </a:rPr>
              <a:t>Галзуурал</a:t>
            </a:r>
          </a:p>
        </p:txBody>
      </p:sp>
      <p:sp>
        <p:nvSpPr>
          <p:cNvPr id="83973" name="TextBox 1"/>
          <p:cNvSpPr txBox="1">
            <a:spLocks noChangeArrowheads="1"/>
          </p:cNvSpPr>
          <p:nvPr/>
        </p:nvSpPr>
        <p:spPr bwMode="auto">
          <a:xfrm>
            <a:off x="7431088" y="36513"/>
            <a:ext cx="1676400" cy="17541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rgbClr val="7F7F7F"/>
                </a:solidFill>
              </a:rPr>
              <a:t>ХААН НЕРО</a:t>
            </a:r>
          </a:p>
          <a:p>
            <a:r>
              <a:rPr lang="en-US" sz="1500">
                <a:solidFill>
                  <a:srgbClr val="7F7F7F"/>
                </a:solidFill>
              </a:rPr>
              <a:t>Неро Ромд Христчинг хавчигдаж эхэлсэн. (Ромын Капитолин Музейм)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27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7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7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27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27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27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27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27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4000">
                <a:latin typeface="Arial" charset="0"/>
                <a:ea typeface="ＭＳ Ｐゴシック" charset="0"/>
              </a:rPr>
              <a:t>Неро Британникусыг хоролдсон</a:t>
            </a:r>
          </a:p>
        </p:txBody>
      </p:sp>
      <p:pic>
        <p:nvPicPr>
          <p:cNvPr id="86019" name="Picture 4" descr="Nero0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16050"/>
            <a:ext cx="8229600" cy="530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1" name="TextBox 1"/>
          <p:cNvSpPr txBox="1">
            <a:spLocks noChangeArrowheads="1"/>
          </p:cNvSpPr>
          <p:nvPr/>
        </p:nvSpPr>
        <p:spPr bwMode="auto">
          <a:xfrm>
            <a:off x="6858000" y="1905000"/>
            <a:ext cx="1295400" cy="584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 b="1" i="1">
                <a:solidFill>
                  <a:srgbClr val="000000"/>
                </a:solidFill>
              </a:rPr>
              <a:t>Заз!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8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0" y="277813"/>
            <a:ext cx="4114800" cy="1169987"/>
          </a:xfrm>
        </p:spPr>
        <p:txBody>
          <a:bodyPr/>
          <a:lstStyle/>
          <a:p>
            <a:pPr eaLnBrk="1" hangingPunct="1"/>
            <a:r>
              <a:rPr lang="mn-MN" sz="4000">
                <a:latin typeface="Arial" charset="0"/>
                <a:ea typeface="ＭＳ Ｐゴシック" charset="0"/>
              </a:rPr>
              <a:t>Баярлалаа, ээж</a:t>
            </a:r>
            <a:r>
              <a:rPr lang="en-US" sz="4000">
                <a:latin typeface="Arial" charset="0"/>
                <a:ea typeface="ＭＳ Ｐゴシック" charset="0"/>
              </a:rPr>
              <a:t>!</a:t>
            </a:r>
          </a:p>
        </p:txBody>
      </p:sp>
      <p:pic>
        <p:nvPicPr>
          <p:cNvPr id="61448" name="Picture 8" descr="Nero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69"/>
          <a:stretch>
            <a:fillRect/>
          </a:stretch>
        </p:blipFill>
        <p:spPr bwMode="auto">
          <a:xfrm>
            <a:off x="0" y="-76200"/>
            <a:ext cx="345122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9" name="Picture 9" descr="Nero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33" b="52937"/>
          <a:stretch>
            <a:fillRect/>
          </a:stretch>
        </p:blipFill>
        <p:spPr bwMode="auto">
          <a:xfrm>
            <a:off x="1295400" y="2133600"/>
            <a:ext cx="345122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2" name="Picture 12" descr="Nero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64" b="27669"/>
          <a:stretch>
            <a:fillRect/>
          </a:stretch>
        </p:blipFill>
        <p:spPr bwMode="auto">
          <a:xfrm>
            <a:off x="2895600" y="4191000"/>
            <a:ext cx="345122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3" name="Picture 13" descr="Nero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20"/>
          <a:stretch>
            <a:fillRect/>
          </a:stretch>
        </p:blipFill>
        <p:spPr bwMode="auto">
          <a:xfrm>
            <a:off x="5845175" y="2590800"/>
            <a:ext cx="3451225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219200" y="0"/>
            <a:ext cx="1828800" cy="4921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300" b="1" i="1">
                <a:solidFill>
                  <a:srgbClr val="161616"/>
                </a:solidFill>
              </a:rPr>
              <a:t>Үдэшлэг! Ямар гоё юум бэ.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5935663" y="2667000"/>
            <a:ext cx="3200400" cy="369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 b="1" i="1">
                <a:solidFill>
                  <a:srgbClr val="161616"/>
                </a:solidFill>
              </a:rPr>
              <a:t>Ингэж болдоггүй шүү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1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1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4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1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277813"/>
            <a:ext cx="3886200" cy="941387"/>
          </a:xfr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solidFill>
              <a:schemeClr val="tx2"/>
            </a:solidFill>
          </a:ln>
        </p:spPr>
        <p:txBody>
          <a:bodyPr/>
          <a:lstStyle/>
          <a:p>
            <a:pPr eaLnBrk="1" hangingPunct="1"/>
            <a:r>
              <a:rPr lang="mn-MN" sz="4000">
                <a:latin typeface="Arial" charset="0"/>
                <a:ea typeface="ＭＳ Ｐゴシック" charset="0"/>
              </a:rPr>
              <a:t>Неро</a:t>
            </a:r>
            <a:r>
              <a:rPr lang="en-US" sz="3600">
                <a:latin typeface="Arial" charset="0"/>
                <a:ea typeface="ＭＳ Ｐゴシック" charset="0"/>
              </a:rPr>
              <a:t> </a:t>
            </a:r>
            <a:r>
              <a:rPr lang="en-US" sz="3200">
                <a:latin typeface="Arial" charset="0"/>
                <a:ea typeface="ＭＳ Ｐゴシック" charset="0"/>
              </a:rPr>
              <a:t>(</a:t>
            </a:r>
            <a:r>
              <a:rPr lang="mn-MN" sz="3200">
                <a:latin typeface="Arial" charset="0"/>
                <a:ea typeface="ＭＳ Ｐゴシック" charset="0"/>
              </a:rPr>
              <a:t>МЭ</a:t>
            </a:r>
            <a:r>
              <a:rPr lang="en-US" sz="3200">
                <a:latin typeface="Arial" charset="0"/>
                <a:ea typeface="ＭＳ Ｐゴシック" charset="0"/>
              </a:rPr>
              <a:t> 54-68)</a:t>
            </a:r>
          </a:p>
        </p:txBody>
      </p:sp>
      <p:pic>
        <p:nvPicPr>
          <p:cNvPr id="90115" name="Picture 4" descr="Ner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163" y="-228600"/>
            <a:ext cx="4795837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7" name="Rectangle 5"/>
          <p:cNvSpPr>
            <a:spLocks noChangeArrowheads="1"/>
          </p:cNvSpPr>
          <p:nvPr/>
        </p:nvSpPr>
        <p:spPr bwMode="auto">
          <a:xfrm>
            <a:off x="304800" y="1600200"/>
            <a:ext cx="38100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charset="0"/>
              <a:buBlip>
                <a:blip r:embed="rId4"/>
              </a:buBlip>
            </a:pPr>
            <a:r>
              <a:rPr lang="en-US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Тогтвортой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charset="0"/>
              <a:buBlip>
                <a:blip r:embed="rId4"/>
              </a:buBlip>
            </a:pPr>
            <a:r>
              <a:rPr lang="en-US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Галзуурал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charset="0"/>
              <a:buBlip>
                <a:blip r:embed="rId4"/>
              </a:buBlip>
            </a:pPr>
            <a:r>
              <a:rPr lang="en-US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Бялдууч зан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charset="0"/>
              <a:buBlip>
                <a:blip r:embed="rId4"/>
              </a:buBlip>
            </a:pPr>
            <a:r>
              <a:rPr lang="en-US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Хавчил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charset="0"/>
              <a:buBlip>
                <a:blip r:embed="rId4"/>
              </a:buBlip>
            </a:pPr>
            <a:r>
              <a:rPr lang="en-US" sz="3500" b="1">
                <a:effectLst>
                  <a:outerShdw blurRad="38100" dist="38100" dir="2700000" algn="tl">
                    <a:srgbClr val="000000"/>
                  </a:outerShdw>
                </a:effectLst>
              </a:rPr>
              <a:t>Еврейчүүдийн бослого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charset="0"/>
              <a:buBlip>
                <a:blip r:embed="rId4"/>
              </a:buBlip>
            </a:pPr>
            <a:r>
              <a:rPr lang="en-US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Үхэл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47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47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47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47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47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47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47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47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1" descr="ner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63" y="0"/>
            <a:ext cx="3240087" cy="471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76200"/>
            <a:ext cx="4343400" cy="984250"/>
          </a:xfr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Неро</a:t>
            </a:r>
            <a:r>
              <a:rPr lang="en-US" sz="3600">
                <a:latin typeface="Arial" charset="0"/>
                <a:ea typeface="ＭＳ Ｐゴシック" charset="0"/>
              </a:rPr>
              <a:t> (</a:t>
            </a:r>
            <a:r>
              <a:rPr lang="en-US" sz="3200">
                <a:latin typeface="Arial" charset="0"/>
                <a:ea typeface="ＭＳ Ｐゴシック" charset="0"/>
              </a:rPr>
              <a:t>МЭ</a:t>
            </a:r>
            <a:r>
              <a:rPr lang="en-US" sz="3600">
                <a:latin typeface="Arial" charset="0"/>
                <a:ea typeface="ＭＳ Ｐゴシック" charset="0"/>
              </a:rPr>
              <a:t> 54-68)</a:t>
            </a:r>
          </a:p>
        </p:txBody>
      </p:sp>
      <p:sp>
        <p:nvSpPr>
          <p:cNvPr id="92164" name="TextBox 3"/>
          <p:cNvSpPr txBox="1">
            <a:spLocks noChangeArrowheads="1"/>
          </p:cNvSpPr>
          <p:nvPr/>
        </p:nvSpPr>
        <p:spPr bwMode="auto">
          <a:xfrm>
            <a:off x="0" y="6516688"/>
            <a:ext cx="9144000" cy="3683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/>
              <a:t>Терри Деари, Ялзархай Ромчууд</a:t>
            </a:r>
            <a:r>
              <a:rPr lang="en-US" sz="1800" i="1"/>
              <a:t>, </a:t>
            </a:r>
            <a:r>
              <a:rPr lang="en-US" sz="1800"/>
              <a:t>Аймшгийн түүх (Эрдмийн, 1994), 66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049338"/>
            <a:ext cx="6011863" cy="2678112"/>
          </a:xfrm>
          <a:prstGeom prst="rect">
            <a:avLst/>
          </a:prstGeom>
          <a:solidFill>
            <a:srgbClr val="000000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>
            <a:lvl1pPr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>
                <a:cs typeface="Arial" charset="0"/>
              </a:rPr>
              <a:t>“</a:t>
            </a:r>
            <a:r>
              <a:rPr lang="mn-MN" altLang="ja-JP">
                <a:solidFill>
                  <a:srgbClr val="FFFFFF"/>
                </a:solidFill>
                <a:cs typeface="Arial" charset="0"/>
              </a:rPr>
              <a:t>Дуртай үг хэллэг</a:t>
            </a:r>
            <a:r>
              <a:rPr lang="en-US" altLang="ja-JP">
                <a:solidFill>
                  <a:srgbClr val="FFFFFF"/>
                </a:solidFill>
                <a:cs typeface="Arial" charset="0"/>
              </a:rPr>
              <a:t>: </a:t>
            </a:r>
            <a:r>
              <a:rPr lang="mn-MN" altLang="ja-JP">
                <a:solidFill>
                  <a:srgbClr val="FFFFFF"/>
                </a:solidFill>
                <a:cs typeface="Arial" charset="0"/>
              </a:rPr>
              <a:t>Тэр лир хөгжмийг маш муу тоглодог боловч хүмүүс түүнд тэр гайхалтай тоглодог гэж хэлсэн. </a:t>
            </a:r>
            <a:endParaRPr lang="en-US" altLang="ja-JP">
              <a:solidFill>
                <a:srgbClr val="FFFFFF"/>
              </a:solidFill>
              <a:cs typeface="Arial" charset="0"/>
            </a:endParaRPr>
          </a:p>
          <a:p>
            <a:endParaRPr lang="en-US">
              <a:solidFill>
                <a:srgbClr val="FFFFFF"/>
              </a:solidFill>
              <a:cs typeface="Arial" charset="0"/>
            </a:endParaRPr>
          </a:p>
          <a:p>
            <a:r>
              <a:rPr lang="mn-MN">
                <a:solidFill>
                  <a:srgbClr val="FFFFFF"/>
                </a:solidFill>
                <a:cs typeface="Arial" charset="0"/>
              </a:rPr>
              <a:t>Грек хүмүүс түүнийг сайн гэж магтхад бие зарсхийлгэдэг. </a:t>
            </a:r>
            <a:r>
              <a:rPr lang="ja-JP" altLang="en-US">
                <a:solidFill>
                  <a:srgbClr val="FFFFFF"/>
                </a:solidFill>
                <a:cs typeface="Arial" charset="0"/>
              </a:rPr>
              <a:t>‘</a:t>
            </a:r>
            <a:r>
              <a:rPr lang="mn-MN" altLang="ja-JP">
                <a:solidFill>
                  <a:srgbClr val="FFFFFF"/>
                </a:solidFill>
                <a:cs typeface="Arial" charset="0"/>
              </a:rPr>
              <a:t>Грек хүмүүс л ухаантай юм</a:t>
            </a:r>
            <a:r>
              <a:rPr lang="en-US" altLang="ja-JP">
                <a:solidFill>
                  <a:srgbClr val="FFFFFF"/>
                </a:solidFill>
                <a:cs typeface="Arial" charset="0"/>
              </a:rPr>
              <a:t>,</a:t>
            </a:r>
            <a:r>
              <a:rPr lang="ja-JP" altLang="en-US">
                <a:solidFill>
                  <a:srgbClr val="FFFFFF"/>
                </a:solidFill>
                <a:cs typeface="Arial" charset="0"/>
              </a:rPr>
              <a:t>‘</a:t>
            </a:r>
            <a:r>
              <a:rPr lang="mn-MN" altLang="ja-JP">
                <a:solidFill>
                  <a:srgbClr val="FFFFFF"/>
                </a:solidFill>
                <a:cs typeface="Arial" charset="0"/>
              </a:rPr>
              <a:t> гэж тэр хэлэх болно.</a:t>
            </a: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92166" name="Picture 2" descr="4024_how-nero-saved-rome-13_0532029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4095750"/>
            <a:ext cx="5853113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284663" y="4868863"/>
            <a:ext cx="4859337" cy="1200150"/>
          </a:xfrm>
          <a:prstGeom prst="rect">
            <a:avLst/>
          </a:prstGeom>
          <a:solidFill>
            <a:srgbClr val="000000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>
            <a:lvl1pPr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mn-MN">
                <a:solidFill>
                  <a:srgbClr val="FFFFFF"/>
                </a:solidFill>
                <a:cs typeface="Arial" charset="0"/>
              </a:rPr>
              <a:t>Тэр үхэх гэвэл </a:t>
            </a:r>
            <a:r>
              <a:rPr lang="ja-JP" altLang="en-US">
                <a:solidFill>
                  <a:srgbClr val="FFFFFF"/>
                </a:solidFill>
                <a:cs typeface="Arial" charset="0"/>
              </a:rPr>
              <a:t>‘</a:t>
            </a:r>
            <a:r>
              <a:rPr lang="mn-MN" altLang="ja-JP">
                <a:solidFill>
                  <a:srgbClr val="FFFFFF"/>
                </a:solidFill>
                <a:cs typeface="Arial" charset="0"/>
              </a:rPr>
              <a:t>Хөгжмийн урлагт надаар дутах болно</a:t>
            </a:r>
            <a:r>
              <a:rPr lang="en-US" altLang="ja-JP">
                <a:solidFill>
                  <a:srgbClr val="FFFFFF"/>
                </a:solidFill>
                <a:cs typeface="Arial" charset="0"/>
              </a:rPr>
              <a:t>!</a:t>
            </a:r>
            <a:r>
              <a:rPr lang="mn-MN" altLang="ja-JP">
                <a:solidFill>
                  <a:srgbClr val="FFFFFF"/>
                </a:solidFill>
                <a:cs typeface="Arial" charset="0"/>
              </a:rPr>
              <a:t> гэж тэр өөрийгөө хэлэх болно</a:t>
            </a:r>
            <a:r>
              <a:rPr lang="en-US" altLang="ja-JP">
                <a:solidFill>
                  <a:srgbClr val="FFFFFF"/>
                </a:solidFill>
                <a:cs typeface="Arial" charset="0"/>
              </a:rPr>
              <a:t>'"</a:t>
            </a:r>
            <a:endParaRPr lang="en-US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3" descr="Hasmonean 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763" y="0"/>
            <a:ext cx="48212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4306888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4800600"/>
            <a:ext cx="4191000" cy="1752600"/>
          </a:xfrm>
        </p:spPr>
        <p:txBody>
          <a:bodyPr/>
          <a:lstStyle/>
          <a:p>
            <a:pPr algn="ctr" eaLnBrk="1" hangingPunct="1"/>
            <a:r>
              <a:rPr lang="en-US">
                <a:latin typeface="Times New Roman" charset="0"/>
                <a:ea typeface="ＭＳ Ｐゴシック" charset="0"/>
              </a:rPr>
              <a:t>Хасмончуудийн өргөжилт</a:t>
            </a:r>
          </a:p>
        </p:txBody>
      </p:sp>
      <p:sp>
        <p:nvSpPr>
          <p:cNvPr id="203781" name="Line 5"/>
          <p:cNvSpPr>
            <a:spLocks noChangeShapeType="1"/>
          </p:cNvSpPr>
          <p:nvPr/>
        </p:nvSpPr>
        <p:spPr bwMode="auto">
          <a:xfrm flipH="1">
            <a:off x="1295400" y="762000"/>
            <a:ext cx="454025" cy="246063"/>
          </a:xfrm>
          <a:prstGeom prst="line">
            <a:avLst/>
          </a:prstGeom>
          <a:noFill/>
          <a:ln w="76200" cap="sq">
            <a:solidFill>
              <a:srgbClr val="BA1236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3782" name="Line 6"/>
          <p:cNvSpPr>
            <a:spLocks noChangeShapeType="1"/>
          </p:cNvSpPr>
          <p:nvPr/>
        </p:nvSpPr>
        <p:spPr bwMode="auto">
          <a:xfrm>
            <a:off x="1514475" y="1143000"/>
            <a:ext cx="330200" cy="1588"/>
          </a:xfrm>
          <a:prstGeom prst="line">
            <a:avLst/>
          </a:prstGeom>
          <a:noFill/>
          <a:ln w="76200" cap="sq">
            <a:solidFill>
              <a:srgbClr val="BA1236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3783" name="Line 7"/>
          <p:cNvSpPr>
            <a:spLocks noChangeShapeType="1"/>
          </p:cNvSpPr>
          <p:nvPr/>
        </p:nvSpPr>
        <p:spPr bwMode="auto">
          <a:xfrm>
            <a:off x="793750" y="1447800"/>
            <a:ext cx="1492250" cy="533400"/>
          </a:xfrm>
          <a:prstGeom prst="line">
            <a:avLst/>
          </a:prstGeom>
          <a:noFill/>
          <a:ln w="76200" cap="sq">
            <a:solidFill>
              <a:srgbClr val="BA1236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3784" name="Line 8"/>
          <p:cNvSpPr>
            <a:spLocks noChangeShapeType="1"/>
          </p:cNvSpPr>
          <p:nvPr/>
        </p:nvSpPr>
        <p:spPr bwMode="auto">
          <a:xfrm flipH="1">
            <a:off x="457200" y="1371600"/>
            <a:ext cx="1371600" cy="0"/>
          </a:xfrm>
          <a:prstGeom prst="line">
            <a:avLst/>
          </a:prstGeom>
          <a:noFill/>
          <a:ln w="76200" cap="sq">
            <a:solidFill>
              <a:srgbClr val="BA1236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3785" name="Line 9"/>
          <p:cNvSpPr>
            <a:spLocks noChangeShapeType="1"/>
          </p:cNvSpPr>
          <p:nvPr/>
        </p:nvSpPr>
        <p:spPr bwMode="auto">
          <a:xfrm rot="10800000" flipV="1">
            <a:off x="779463" y="2057400"/>
            <a:ext cx="1403350" cy="342900"/>
          </a:xfrm>
          <a:prstGeom prst="line">
            <a:avLst/>
          </a:prstGeom>
          <a:noFill/>
          <a:ln w="76200" cap="sq">
            <a:solidFill>
              <a:srgbClr val="BA1236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3786" name="Line 10"/>
          <p:cNvSpPr>
            <a:spLocks noChangeShapeType="1"/>
          </p:cNvSpPr>
          <p:nvPr/>
        </p:nvSpPr>
        <p:spPr bwMode="auto">
          <a:xfrm flipH="1" flipV="1">
            <a:off x="2057400" y="2514600"/>
            <a:ext cx="404813" cy="28575"/>
          </a:xfrm>
          <a:prstGeom prst="line">
            <a:avLst/>
          </a:prstGeom>
          <a:noFill/>
          <a:ln w="76200" cap="sq">
            <a:solidFill>
              <a:srgbClr val="BA1236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3787" name="Line 11"/>
          <p:cNvSpPr>
            <a:spLocks noChangeShapeType="1"/>
          </p:cNvSpPr>
          <p:nvPr/>
        </p:nvSpPr>
        <p:spPr bwMode="auto">
          <a:xfrm>
            <a:off x="1320800" y="2362200"/>
            <a:ext cx="1651000" cy="1588"/>
          </a:xfrm>
          <a:prstGeom prst="line">
            <a:avLst/>
          </a:prstGeom>
          <a:noFill/>
          <a:ln w="76200" cap="sq">
            <a:solidFill>
              <a:srgbClr val="BA1236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3788" name="Line 12"/>
          <p:cNvSpPr>
            <a:spLocks noChangeShapeType="1"/>
          </p:cNvSpPr>
          <p:nvPr/>
        </p:nvSpPr>
        <p:spPr bwMode="auto">
          <a:xfrm flipH="1">
            <a:off x="1066800" y="2743200"/>
            <a:ext cx="741363" cy="195263"/>
          </a:xfrm>
          <a:prstGeom prst="line">
            <a:avLst/>
          </a:prstGeom>
          <a:noFill/>
          <a:ln w="76200" cap="sq">
            <a:solidFill>
              <a:srgbClr val="BA1236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3789" name="Line 13"/>
          <p:cNvSpPr>
            <a:spLocks noChangeShapeType="1"/>
          </p:cNvSpPr>
          <p:nvPr/>
        </p:nvSpPr>
        <p:spPr bwMode="auto">
          <a:xfrm>
            <a:off x="2743200" y="2746375"/>
            <a:ext cx="741363" cy="246063"/>
          </a:xfrm>
          <a:prstGeom prst="line">
            <a:avLst/>
          </a:prstGeom>
          <a:noFill/>
          <a:ln w="76200" cap="sq">
            <a:solidFill>
              <a:srgbClr val="BA1236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3790" name="Text Box 14"/>
          <p:cNvSpPr txBox="1">
            <a:spLocks noChangeArrowheads="1"/>
          </p:cNvSpPr>
          <p:nvPr/>
        </p:nvSpPr>
        <p:spPr bwMode="auto">
          <a:xfrm>
            <a:off x="3524250" y="2819400"/>
            <a:ext cx="3619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BA1236"/>
                </a:solidFill>
                <a:latin typeface="Times New Roman" charset="0"/>
              </a:rPr>
              <a:t>?</a:t>
            </a:r>
          </a:p>
        </p:txBody>
      </p:sp>
      <p:sp>
        <p:nvSpPr>
          <p:cNvPr id="203791" name="Text Box 15"/>
          <p:cNvSpPr txBox="1">
            <a:spLocks noChangeArrowheads="1"/>
          </p:cNvSpPr>
          <p:nvPr/>
        </p:nvSpPr>
        <p:spPr bwMode="auto">
          <a:xfrm>
            <a:off x="685800" y="2833688"/>
            <a:ext cx="3619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BA1236"/>
                </a:solidFill>
                <a:latin typeface="Times New Roman" charset="0"/>
              </a:rPr>
              <a:t>?</a:t>
            </a:r>
          </a:p>
        </p:txBody>
      </p:sp>
      <p:sp>
        <p:nvSpPr>
          <p:cNvPr id="203792" name="AutoShape 16"/>
          <p:cNvSpPr>
            <a:spLocks noChangeArrowheads="1"/>
          </p:cNvSpPr>
          <p:nvPr/>
        </p:nvSpPr>
        <p:spPr bwMode="auto">
          <a:xfrm>
            <a:off x="1111250" y="2971800"/>
            <a:ext cx="412750" cy="3937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699" y="9117"/>
                  <a:pt x="2699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rgbClr val="BA1236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3793" name="AutoShape 17"/>
          <p:cNvSpPr>
            <a:spLocks noChangeArrowheads="1"/>
          </p:cNvSpPr>
          <p:nvPr/>
        </p:nvSpPr>
        <p:spPr bwMode="auto">
          <a:xfrm>
            <a:off x="3048000" y="2971800"/>
            <a:ext cx="412750" cy="3937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699" y="9117"/>
                  <a:pt x="2699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rgbClr val="BA1236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54" name="Text Box 18"/>
          <p:cNvSpPr txBox="1">
            <a:spLocks noChangeArrowheads="1"/>
          </p:cNvSpPr>
          <p:nvPr/>
        </p:nvSpPr>
        <p:spPr bwMode="auto">
          <a:xfrm>
            <a:off x="8610600" y="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chemeClr val="bg2"/>
                </a:solidFill>
                <a:latin typeface="Times New Roman" charset="0"/>
              </a:rPr>
              <a:t>69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3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3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03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3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03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3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03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03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03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03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03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37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37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37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37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37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37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37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37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781" grpId="0" animBg="1"/>
      <p:bldP spid="203782" grpId="0" animBg="1"/>
      <p:bldP spid="203783" grpId="0" animBg="1"/>
      <p:bldP spid="203784" grpId="0" animBg="1"/>
      <p:bldP spid="203785" grpId="0" animBg="1"/>
      <p:bldP spid="203786" grpId="0" animBg="1"/>
      <p:bldP spid="203787" grpId="0" animBg="1"/>
      <p:bldP spid="203788" grpId="0" animBg="1"/>
      <p:bldP spid="203789" grpId="0" animBg="1"/>
      <p:bldP spid="203790" grpId="0" autoUpdateAnimBg="0"/>
      <p:bldP spid="203791" grpId="0" autoUpdateAnimBg="0"/>
      <p:bldP spid="203792" grpId="0" animBg="1"/>
      <p:bldP spid="20379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Веспасиан </a:t>
            </a:r>
            <a:r>
              <a:rPr lang="en-US" sz="3600">
                <a:latin typeface="Arial" charset="0"/>
                <a:ea typeface="ＭＳ Ｐゴシック" charset="0"/>
              </a:rPr>
              <a:t>(</a:t>
            </a:r>
            <a:r>
              <a:rPr lang="mn-MN" sz="3000">
                <a:latin typeface="Arial" charset="0"/>
                <a:ea typeface="ＭＳ Ｐゴシック" charset="0"/>
              </a:rPr>
              <a:t>МЭ</a:t>
            </a:r>
            <a:r>
              <a:rPr lang="en-US" sz="3000">
                <a:latin typeface="Arial" charset="0"/>
                <a:ea typeface="ＭＳ Ｐゴシック" charset="0"/>
              </a:rPr>
              <a:t> 69-79</a:t>
            </a:r>
            <a:r>
              <a:rPr lang="en-US" sz="3600">
                <a:latin typeface="Arial" charset="0"/>
                <a:ea typeface="ＭＳ Ｐゴシック" charset="0"/>
              </a:rPr>
              <a:t>)</a:t>
            </a:r>
          </a:p>
        </p:txBody>
      </p:sp>
      <p:pic>
        <p:nvPicPr>
          <p:cNvPr id="94211" name="Picture 4" descr="Vespasi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25" y="1219200"/>
            <a:ext cx="6378575" cy="568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2" name="TextBox 1"/>
          <p:cNvSpPr txBox="1">
            <a:spLocks noChangeArrowheads="1"/>
          </p:cNvSpPr>
          <p:nvPr/>
        </p:nvSpPr>
        <p:spPr bwMode="auto">
          <a:xfrm>
            <a:off x="1371600" y="1295400"/>
            <a:ext cx="1676400" cy="3416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1800">
                <a:solidFill>
                  <a:srgbClr val="7F7F7F"/>
                </a:solidFill>
              </a:rPr>
              <a:t>ВЕСПАСИАН ХААН,</a:t>
            </a:r>
          </a:p>
          <a:p>
            <a:pPr algn="r"/>
            <a:r>
              <a:rPr lang="en-US" sz="1500">
                <a:solidFill>
                  <a:srgbClr val="7F7F7F"/>
                </a:solidFill>
              </a:rPr>
              <a:t>Остиа Веспасианаас ирсэн, </a:t>
            </a:r>
          </a:p>
          <a:p>
            <a:pPr algn="r"/>
            <a:r>
              <a:rPr lang="en-US" sz="1500">
                <a:solidFill>
                  <a:srgbClr val="7F7F7F"/>
                </a:solidFill>
              </a:rPr>
              <a:t>МЭ69 онд Иерусалемийг бүслэж байсан бөгөөд түүнийг дорнод байхад хаан гэж тунхагласан.</a:t>
            </a:r>
          </a:p>
          <a:p>
            <a:pPr algn="r"/>
            <a:r>
              <a:rPr lang="en-US" sz="1500">
                <a:solidFill>
                  <a:srgbClr val="7F7F7F"/>
                </a:solidFill>
              </a:rPr>
              <a:t>(Ромын улсын музей)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62400" y="277813"/>
            <a:ext cx="4724400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Тайтус </a:t>
            </a:r>
            <a:r>
              <a:rPr lang="en-US" sz="3600">
                <a:latin typeface="Arial" charset="0"/>
                <a:ea typeface="ＭＳ Ｐゴシック" charset="0"/>
              </a:rPr>
              <a:t>(</a:t>
            </a:r>
            <a:r>
              <a:rPr lang="en-US" sz="3000">
                <a:latin typeface="Arial" charset="0"/>
                <a:ea typeface="ＭＳ Ｐゴシック" charset="0"/>
              </a:rPr>
              <a:t>МЭ 79-81</a:t>
            </a:r>
            <a:r>
              <a:rPr lang="en-US" sz="3600">
                <a:latin typeface="Arial" charset="0"/>
                <a:ea typeface="ＭＳ Ｐゴシック" charset="0"/>
              </a:rPr>
              <a:t>)</a:t>
            </a:r>
          </a:p>
        </p:txBody>
      </p:sp>
      <p:pic>
        <p:nvPicPr>
          <p:cNvPr id="96259" name="Picture 4" descr="Tit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2" t="1483" r="1213"/>
          <a:stretch>
            <a:fillRect/>
          </a:stretch>
        </p:blipFill>
        <p:spPr bwMode="auto">
          <a:xfrm>
            <a:off x="0" y="0"/>
            <a:ext cx="3676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0" name="TextBox 1"/>
          <p:cNvSpPr txBox="1">
            <a:spLocks noChangeArrowheads="1"/>
          </p:cNvSpPr>
          <p:nvPr/>
        </p:nvSpPr>
        <p:spPr bwMode="auto">
          <a:xfrm>
            <a:off x="3657600" y="3424238"/>
            <a:ext cx="3429000" cy="3448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600">
                <a:solidFill>
                  <a:srgbClr val="7F7F7F"/>
                </a:solidFill>
              </a:rPr>
              <a:t>ТАЙТУС ХААН</a:t>
            </a:r>
          </a:p>
          <a:p>
            <a:r>
              <a:rPr lang="en-US" sz="2300">
                <a:solidFill>
                  <a:srgbClr val="7F7F7F"/>
                </a:solidFill>
              </a:rPr>
              <a:t>Энэхүү нөмрөг нь Тайтусын биеийн байдал буюу </a:t>
            </a:r>
            <a:r>
              <a:rPr lang="ja-JP" altLang="en-US" sz="2300">
                <a:solidFill>
                  <a:srgbClr val="7F7F7F"/>
                </a:solidFill>
              </a:rPr>
              <a:t>“</a:t>
            </a:r>
            <a:r>
              <a:rPr lang="en-US" altLang="ja-JP" sz="2300">
                <a:solidFill>
                  <a:srgbClr val="7F7F7F"/>
                </a:solidFill>
              </a:rPr>
              <a:t>ижил дундын 1-т</a:t>
            </a:r>
            <a:r>
              <a:rPr lang="ja-JP" altLang="en-US" sz="2300">
                <a:solidFill>
                  <a:srgbClr val="7F7F7F"/>
                </a:solidFill>
              </a:rPr>
              <a:t>”</a:t>
            </a:r>
            <a:r>
              <a:rPr lang="en-US" altLang="ja-JP" sz="2300">
                <a:solidFill>
                  <a:srgbClr val="7F7F7F"/>
                </a:solidFill>
              </a:rPr>
              <a:t> орохыг сенаттай холбогдуулсан. (Брассио Иуово, Ватикан Музей)  </a:t>
            </a:r>
            <a:endParaRPr lang="en-US" sz="2300">
              <a:solidFill>
                <a:srgbClr val="7F7F7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5029200" cy="1931987"/>
          </a:xfrm>
        </p:spPr>
        <p:txBody>
          <a:bodyPr/>
          <a:lstStyle/>
          <a:p>
            <a:pPr algn="l" eaLnBrk="1" hangingPunct="1"/>
            <a:r>
              <a:rPr lang="en-US" sz="4200">
                <a:latin typeface="Arial" charset="0"/>
                <a:ea typeface="ＭＳ Ｐゴシック" charset="0"/>
              </a:rPr>
              <a:t>Тайтус Еврейчүүдийн сүмийг сүйтгэсэн</a:t>
            </a:r>
          </a:p>
        </p:txBody>
      </p:sp>
      <p:pic>
        <p:nvPicPr>
          <p:cNvPr id="98307" name="Picture 3" descr="Ar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98763"/>
            <a:ext cx="6053138" cy="405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8" name="Picture 4" descr="Lampsta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63" t="920" r="3978" b="2147"/>
          <a:stretch>
            <a:fillRect/>
          </a:stretch>
        </p:blipFill>
        <p:spPr bwMode="auto">
          <a:xfrm>
            <a:off x="4924425" y="-2667000"/>
            <a:ext cx="4219575" cy="952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9" name="Picture 5" descr="Lampsta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41" b="59816"/>
          <a:stretch>
            <a:fillRect/>
          </a:stretch>
        </p:blipFill>
        <p:spPr bwMode="auto">
          <a:xfrm>
            <a:off x="0" y="2228850"/>
            <a:ext cx="154940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4" descr="Domiti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5" r="30177"/>
          <a:stretch>
            <a:fillRect/>
          </a:stretch>
        </p:blipFill>
        <p:spPr bwMode="auto">
          <a:xfrm>
            <a:off x="0" y="0"/>
            <a:ext cx="57546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0" y="381000"/>
            <a:ext cx="5638800" cy="1143000"/>
          </a:xfrm>
          <a:solidFill>
            <a:srgbClr val="FF0000"/>
          </a:solidFill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Домитиан </a:t>
            </a:r>
            <a:r>
              <a:rPr lang="en-US" sz="3600">
                <a:latin typeface="Arial" charset="0"/>
                <a:ea typeface="ＭＳ Ｐゴシック" charset="0"/>
              </a:rPr>
              <a:t>(</a:t>
            </a:r>
            <a:r>
              <a:rPr lang="en-US" sz="3000">
                <a:latin typeface="Arial" charset="0"/>
                <a:ea typeface="ＭＳ Ｐゴシック" charset="0"/>
              </a:rPr>
              <a:t>МЭ 81-96</a:t>
            </a:r>
            <a:r>
              <a:rPr lang="en-US" sz="3600">
                <a:latin typeface="Arial" charset="0"/>
                <a:ea typeface="ＭＳ Ｐゴシック" charset="0"/>
              </a:rPr>
              <a:t>)</a:t>
            </a:r>
          </a:p>
        </p:txBody>
      </p:sp>
      <p:sp>
        <p:nvSpPr>
          <p:cNvPr id="100356" name="TextBox 1"/>
          <p:cNvSpPr txBox="1">
            <a:spLocks noChangeArrowheads="1"/>
          </p:cNvSpPr>
          <p:nvPr/>
        </p:nvSpPr>
        <p:spPr bwMode="auto">
          <a:xfrm>
            <a:off x="5715000" y="1503363"/>
            <a:ext cx="2971800" cy="53546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>
                <a:solidFill>
                  <a:srgbClr val="7F7F7F"/>
                </a:solidFill>
              </a:rPr>
              <a:t>ДОМИТИАН ХААН,</a:t>
            </a:r>
          </a:p>
          <a:p>
            <a:r>
              <a:rPr lang="en-US" sz="2600">
                <a:solidFill>
                  <a:srgbClr val="7F7F7F"/>
                </a:solidFill>
              </a:rPr>
              <a:t>Ефисийн сүмэнд, энэхүү аварга хөршөө нь бурхан шиг шүтдэг байлаа. Христийн уламжлалын дагуу Илчлэлт номонд түүний ноёрхолын тухай бичсан байв. (Измир музей)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06388"/>
            <a:ext cx="9144000" cy="838200"/>
          </a:xfrm>
        </p:spPr>
        <p:txBody>
          <a:bodyPr/>
          <a:lstStyle/>
          <a:p>
            <a:pPr eaLnBrk="1" hangingPunct="1"/>
            <a:r>
              <a:rPr lang="en-US" sz="3200">
                <a:latin typeface="Arial" charset="0"/>
                <a:ea typeface="ＭＳ Ｐゴシック" charset="0"/>
                <a:cs typeface="Arial" charset="0"/>
              </a:rPr>
              <a:t>Ромын хаадууд, Аугустасаас Клаудиус хүртэл</a:t>
            </a:r>
            <a:endParaRPr lang="en-US" sz="360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2403" name="Text Box 5"/>
          <p:cNvSpPr txBox="1">
            <a:spLocks noChangeArrowheads="1"/>
          </p:cNvSpPr>
          <p:nvPr/>
        </p:nvSpPr>
        <p:spPr bwMode="auto">
          <a:xfrm>
            <a:off x="8534400" y="0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cs typeface="Arial" charset="0"/>
              </a:rPr>
              <a:t>72</a:t>
            </a:r>
          </a:p>
        </p:txBody>
      </p:sp>
      <p:graphicFrame>
        <p:nvGraphicFramePr>
          <p:cNvPr id="70725" name="Group 69"/>
          <p:cNvGraphicFramePr>
            <a:graphicFrameLocks noGrp="1"/>
          </p:cNvGraphicFramePr>
          <p:nvPr/>
        </p:nvGraphicFramePr>
        <p:xfrm>
          <a:off x="527050" y="1241425"/>
          <a:ext cx="8159750" cy="1493838"/>
        </p:xfrm>
        <a:graphic>
          <a:graphicData uri="http://schemas.openxmlformats.org/drawingml/2006/table">
            <a:tbl>
              <a:tblPr/>
              <a:tblGrid>
                <a:gridCol w="1225550"/>
                <a:gridCol w="1371600"/>
                <a:gridCol w="2286000"/>
                <a:gridCol w="1544638"/>
                <a:gridCol w="1731962"/>
              </a:tblGrid>
              <a:tr h="1493838">
                <a:tc>
                  <a:txBody>
                    <a:bodyPr/>
                    <a:lstStyle/>
                    <a:p>
                      <a:pPr marL="0" marR="0" lvl="0" indent="0" algn="ctr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GB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ctr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mn-M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Огноо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55" marB="6105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00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GB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ctr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mn-M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Нэр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55" marB="6105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00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GB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ctr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mn-M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Үйл явдал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55" marB="6105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00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GB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ctr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GB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Иш татсан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55" marB="6105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00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Еврейчүүд ба Христчинд хандсан хандлага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55" marB="6105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003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0724" name="Group 68"/>
          <p:cNvGraphicFramePr>
            <a:graphicFrameLocks noGrp="1"/>
          </p:cNvGraphicFramePr>
          <p:nvPr/>
        </p:nvGraphicFramePr>
        <p:xfrm>
          <a:off x="527050" y="2641600"/>
          <a:ext cx="8159750" cy="4206876"/>
        </p:xfrm>
        <a:graphic>
          <a:graphicData uri="http://schemas.openxmlformats.org/drawingml/2006/table">
            <a:tbl>
              <a:tblPr/>
              <a:tblGrid>
                <a:gridCol w="1225550"/>
                <a:gridCol w="1371600"/>
                <a:gridCol w="2301875"/>
                <a:gridCol w="1528763"/>
                <a:gridCol w="1731962"/>
              </a:tblGrid>
              <a:tr h="1341438"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МЭӨ30 – МЭ14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62" marB="61062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Аугустас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62" marB="61062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Хримтийн төрөлт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62" marB="61062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Лук 2:1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62" marB="61062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Э</a:t>
                      </a: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рх чөлөө, түүнийг үхэсний дараа бурхан гэж нэрэглсэн.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62" marB="61062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4075"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14-37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62" marB="61062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Тибериус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62" marB="61062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Есүс Христийн үйлчлэл ба түүний үхэл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62" marB="61062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Лук 3:1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62" marB="61062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Э</a:t>
                      </a: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рх чөлөө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62" marB="61062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9925"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37-41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62" marB="61062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Калигула (Гаиус)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62" marB="61062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62" marB="61062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62" marB="61062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Бурхан гэж тунхагласан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62" marB="61062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41438"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41-54</a:t>
                      </a:r>
                    </a:p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62" marB="61062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Клаудиус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62" marB="61062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Өлсгөлөн, Еврейчүүдийг Ромоос хөөн гаргасан, миссионер аялал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62" marB="61062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Үйлс 11:28; Үйлс 18:2; Үйлс 13-28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62" marB="61062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Хүлээчтэй байдал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62" marB="61062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06388"/>
            <a:ext cx="9144000" cy="838200"/>
          </a:xfrm>
        </p:spPr>
        <p:txBody>
          <a:bodyPr/>
          <a:lstStyle/>
          <a:p>
            <a:pPr eaLnBrk="1" hangingPunct="1"/>
            <a:r>
              <a:rPr lang="en-US" sz="3200">
                <a:latin typeface="Arial" charset="0"/>
                <a:ea typeface="ＭＳ Ｐゴシック" charset="0"/>
              </a:rPr>
              <a:t>Ромын хаадууд, Нерогоос Веспасиан хүртэл</a:t>
            </a:r>
          </a:p>
        </p:txBody>
      </p:sp>
      <p:sp>
        <p:nvSpPr>
          <p:cNvPr id="104451" name="Text Box 3"/>
          <p:cNvSpPr txBox="1">
            <a:spLocks noChangeArrowheads="1"/>
          </p:cNvSpPr>
          <p:nvPr/>
        </p:nvSpPr>
        <p:spPr bwMode="auto">
          <a:xfrm>
            <a:off x="8534400" y="0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/>
              <a:t>72</a:t>
            </a:r>
          </a:p>
        </p:txBody>
      </p:sp>
      <p:graphicFrame>
        <p:nvGraphicFramePr>
          <p:cNvPr id="199684" name="Group 4"/>
          <p:cNvGraphicFramePr>
            <a:graphicFrameLocks noGrp="1"/>
          </p:cNvGraphicFramePr>
          <p:nvPr/>
        </p:nvGraphicFramePr>
        <p:xfrm>
          <a:off x="527050" y="1241425"/>
          <a:ext cx="8159750" cy="1493838"/>
        </p:xfrm>
        <a:graphic>
          <a:graphicData uri="http://schemas.openxmlformats.org/drawingml/2006/table">
            <a:tbl>
              <a:tblPr/>
              <a:tblGrid>
                <a:gridCol w="1225550"/>
                <a:gridCol w="1524000"/>
                <a:gridCol w="2133600"/>
                <a:gridCol w="1544638"/>
                <a:gridCol w="1731962"/>
              </a:tblGrid>
              <a:tr h="1493838">
                <a:tc>
                  <a:txBody>
                    <a:bodyPr/>
                    <a:lstStyle/>
                    <a:p>
                      <a:pPr marL="0" marR="0" lvl="0" indent="0" algn="ctr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GB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ctr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GB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Огноо (МЭ)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49" marB="6104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00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GB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ctr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mn-M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Нэр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49" marB="610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00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GB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ctr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mn-M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Үйл явдал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49" marB="610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00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GB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ctr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GB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Иш татсан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49" marB="610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00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GB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Еврейчүүд</a:t>
                      </a: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 ба Христчинд хандсан хандлага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49" marB="610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003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9783" name="Group 103"/>
          <p:cNvGraphicFramePr>
            <a:graphicFrameLocks noGrp="1"/>
          </p:cNvGraphicFramePr>
          <p:nvPr/>
        </p:nvGraphicFramePr>
        <p:xfrm>
          <a:off x="527050" y="2641600"/>
          <a:ext cx="8159750" cy="4229621"/>
        </p:xfrm>
        <a:graphic>
          <a:graphicData uri="http://schemas.openxmlformats.org/drawingml/2006/table">
            <a:tbl>
              <a:tblPr/>
              <a:tblGrid>
                <a:gridCol w="1225550"/>
                <a:gridCol w="1524000"/>
                <a:gridCol w="2149475"/>
                <a:gridCol w="1528763"/>
                <a:gridCol w="1731962"/>
              </a:tblGrid>
              <a:tr h="1493838"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54-68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62" marB="61062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Неро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62" marB="61062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Паулын сорилт, Ромд хавчигдуулах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62" marB="61062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Үйлс 25:10-12; 27:24; </a:t>
                      </a:r>
                      <a:b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</a:b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2 Тим 4:16-17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62" marB="61062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Бурхан гэж тунхагласан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62" marB="61062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6900"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68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62" marB="61062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Галба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62" marB="61062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62" marB="61062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62" marB="61062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62" marB="61062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6900"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69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62" marB="61062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Ото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62" marB="61062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62" marB="61062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62" marB="61062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62" marB="61062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6900"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69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62" marB="61062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Вителлиус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62" marB="61062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62" marB="61062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62" marB="61062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62" marB="61062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44563"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69-79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62" marB="61062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Веспасиан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62" marB="61062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Иерусалемийн сүйрэл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62" marB="61062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Матай 24:1, 2. Даниел 9:27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62" marB="61062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Еврейчүүд-ийн дайн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62" marB="61062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06388"/>
            <a:ext cx="9144000" cy="838200"/>
          </a:xfrm>
        </p:spPr>
        <p:txBody>
          <a:bodyPr/>
          <a:lstStyle/>
          <a:p>
            <a:pPr eaLnBrk="1" hangingPunct="1"/>
            <a:r>
              <a:rPr lang="en-US" sz="3200">
                <a:latin typeface="Arial" charset="0"/>
                <a:ea typeface="ＭＳ Ｐゴシック" charset="0"/>
              </a:rPr>
              <a:t>Ромын хаадууд, Тайтусаас Хадриан хүртэл</a:t>
            </a:r>
          </a:p>
        </p:txBody>
      </p:sp>
      <p:sp>
        <p:nvSpPr>
          <p:cNvPr id="106499" name="Text Box 3"/>
          <p:cNvSpPr txBox="1">
            <a:spLocks noChangeArrowheads="1"/>
          </p:cNvSpPr>
          <p:nvPr/>
        </p:nvSpPr>
        <p:spPr bwMode="auto">
          <a:xfrm>
            <a:off x="8534400" y="0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/>
              <a:t>72</a:t>
            </a:r>
          </a:p>
        </p:txBody>
      </p:sp>
      <p:graphicFrame>
        <p:nvGraphicFramePr>
          <p:cNvPr id="201732" name="Group 4"/>
          <p:cNvGraphicFramePr>
            <a:graphicFrameLocks noGrp="1"/>
          </p:cNvGraphicFramePr>
          <p:nvPr/>
        </p:nvGraphicFramePr>
        <p:xfrm>
          <a:off x="527050" y="1241425"/>
          <a:ext cx="8159750" cy="1493838"/>
        </p:xfrm>
        <a:graphic>
          <a:graphicData uri="http://schemas.openxmlformats.org/drawingml/2006/table">
            <a:tbl>
              <a:tblPr/>
              <a:tblGrid>
                <a:gridCol w="1225550"/>
                <a:gridCol w="1371600"/>
                <a:gridCol w="2286000"/>
                <a:gridCol w="1544638"/>
                <a:gridCol w="1731962"/>
              </a:tblGrid>
              <a:tr h="1493838">
                <a:tc>
                  <a:txBody>
                    <a:bodyPr/>
                    <a:lstStyle/>
                    <a:p>
                      <a:pPr marL="0" marR="0" lvl="0" indent="0" algn="ctr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GB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ctr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GB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Огноо (МЭ)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49" marB="6104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00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GB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ctr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mn-M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Нэр 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49" marB="610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00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GB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ctr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mn-M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Үйл явдал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49" marB="610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00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GB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ctr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Иш татсан</a:t>
                      </a:r>
                      <a:endParaRPr kumimoji="0" lang="en-GB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49" marB="610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00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Еврейчүүд ба Христчинд хандсан хандлага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049" marB="610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003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1824" name="Group 96"/>
          <p:cNvGraphicFramePr>
            <a:graphicFrameLocks noGrp="1"/>
          </p:cNvGraphicFramePr>
          <p:nvPr/>
        </p:nvGraphicFramePr>
        <p:xfrm>
          <a:off x="527050" y="2743200"/>
          <a:ext cx="8159750" cy="4241801"/>
        </p:xfrm>
        <a:graphic>
          <a:graphicData uri="http://schemas.openxmlformats.org/drawingml/2006/table">
            <a:tbl>
              <a:tblPr/>
              <a:tblGrid>
                <a:gridCol w="1225550"/>
                <a:gridCol w="1371600"/>
                <a:gridCol w="2301875"/>
                <a:gridCol w="1528763"/>
                <a:gridCol w="1731962"/>
              </a:tblGrid>
              <a:tr h="460375"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79-81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104" marB="61104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Тайтус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104" marB="61104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104" marB="61104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104" marB="61104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104" marB="61104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7875"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81-96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104" marB="61104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Домитиан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104" marB="61104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Христчин хавчигдал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104" marB="61104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104" marB="61104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Бурхан гэж тунхагласан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104" marB="61104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7538"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96-98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104" marB="61104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Нерва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104" marB="61104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104" marB="61104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104" marB="61104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104" marB="61104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7538"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98-117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104" marB="61104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Тражан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104" marB="61104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104" marB="61104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104" marB="61104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104" marB="61104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68475"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117-138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104" marB="61104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Хадриан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104" marB="61104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104" marB="61104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104" marB="61104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22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charset="0"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Иврейчүүд-ийг хавчигдах, Бар-Кочбагийн бослого.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22182" marR="122182" marT="61104" marB="61104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1" descr="caligula_promo_im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341438"/>
            <a:ext cx="8540750" cy="556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4445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mn-MN" sz="3600">
                <a:latin typeface="Arial" charset="0"/>
                <a:ea typeface="ＭＳ Ｐゴシック" charset="0"/>
              </a:rPr>
              <a:t>Бид Ромын хаанаас ямар гол сургаал сурж авч болох вэ</a:t>
            </a:r>
            <a:r>
              <a:rPr lang="en-US" sz="3600">
                <a:latin typeface="Arial" charset="0"/>
                <a:ea typeface="ＭＳ Ｐゴシック" charset="0"/>
              </a:rPr>
              <a:t>?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23850" y="1412875"/>
            <a:ext cx="8820150" cy="467995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mn-MN">
                <a:solidFill>
                  <a:srgbClr val="FFFFFF"/>
                </a:solidFill>
                <a:latin typeface="Arial" charset="0"/>
                <a:ea typeface="ＭＳ Ｐゴシック" charset="0"/>
              </a:rPr>
              <a:t>Чадахгүй зүйлд битгий оролд. </a:t>
            </a:r>
          </a:p>
          <a:p>
            <a:pPr eaLnBrk="1" hangingPunct="1">
              <a:lnSpc>
                <a:spcPct val="90000"/>
              </a:lnSpc>
            </a:pPr>
            <a:r>
              <a:rPr lang="mn-MN">
                <a:solidFill>
                  <a:srgbClr val="FFFFFF"/>
                </a:solidFill>
                <a:latin typeface="Arial" charset="0"/>
                <a:ea typeface="ＭＳ Ｐゴシック" charset="0"/>
              </a:rPr>
              <a:t>Удирдлага бол бус хүмүүс- чи бол биш. </a:t>
            </a:r>
          </a:p>
          <a:p>
            <a:pPr eaLnBrk="1" hangingPunct="1">
              <a:lnSpc>
                <a:spcPct val="90000"/>
              </a:lnSpc>
            </a:pPr>
            <a:r>
              <a:rPr lang="mn-MN">
                <a:solidFill>
                  <a:srgbClr val="FFFFFF"/>
                </a:solidFill>
                <a:latin typeface="Arial" charset="0"/>
                <a:ea typeface="ＭＳ Ｐゴシック" charset="0"/>
              </a:rPr>
              <a:t>Муу удидлагуудыг буулгаж чадна гэдэгт итгэлтэй байх.</a:t>
            </a:r>
          </a:p>
          <a:p>
            <a:pPr eaLnBrk="1" hangingPunct="1">
              <a:lnSpc>
                <a:spcPct val="90000"/>
              </a:lnSpc>
            </a:pPr>
            <a:r>
              <a:rPr lang="mn-MN">
                <a:solidFill>
                  <a:srgbClr val="FFFFFF"/>
                </a:solidFill>
                <a:latin typeface="Arial" charset="0"/>
                <a:ea typeface="ＭＳ Ｐゴシック" charset="0"/>
              </a:rPr>
              <a:t>Удирдлагыг цусны холбоогоор бүү сонго</a:t>
            </a:r>
          </a:p>
          <a:p>
            <a:pPr eaLnBrk="1" hangingPunct="1">
              <a:lnSpc>
                <a:spcPct val="90000"/>
              </a:lnSpc>
            </a:pPr>
            <a:r>
              <a:rPr lang="mn-MN">
                <a:solidFill>
                  <a:srgbClr val="FFFFFF"/>
                </a:solidFill>
                <a:latin typeface="Arial" charset="0"/>
                <a:ea typeface="ＭＳ Ｐゴシック" charset="0"/>
              </a:rPr>
              <a:t>Засгийн газар болон сүмийн эрх мэдлээ тэнцүүлэх нь маш чухал.</a:t>
            </a:r>
          </a:p>
          <a:p>
            <a:pPr eaLnBrk="1" hangingPunct="1">
              <a:lnSpc>
                <a:spcPct val="90000"/>
              </a:lnSpc>
            </a:pPr>
            <a:r>
              <a:rPr lang="mn-MN">
                <a:solidFill>
                  <a:srgbClr val="FFFFFF"/>
                </a:solidFill>
                <a:latin typeface="Arial" charset="0"/>
                <a:ea typeface="ＭＳ Ｐゴシック" charset="0"/>
              </a:rPr>
              <a:t>Цэргийн удирдлагын газраас сайн  удирдлага их гардаг.</a:t>
            </a:r>
            <a:endParaRPr lang="en-US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8549" name="Rectangle 2"/>
          <p:cNvSpPr txBox="1">
            <a:spLocks noChangeArrowheads="1"/>
          </p:cNvSpPr>
          <p:nvPr/>
        </p:nvSpPr>
        <p:spPr bwMode="auto">
          <a:xfrm>
            <a:off x="4572000" y="6065838"/>
            <a:ext cx="2808288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mn-MN" sz="4000">
                <a:solidFill>
                  <a:srgbClr val="000000"/>
                </a:solidFill>
              </a:rPr>
              <a:t>Калигуа</a:t>
            </a:r>
            <a:endParaRPr lang="en-US" sz="40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5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6" descr="Clinton"/>
          <p:cNvPicPr>
            <a:picLocks noChangeAspect="1" noChangeArrowheads="1"/>
          </p:cNvPicPr>
          <p:nvPr/>
        </p:nvPicPr>
        <p:blipFill>
          <a:blip r:embed="rId3">
            <a:lum bright="-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8"/>
          <a:stretch>
            <a:fillRect/>
          </a:stretch>
        </p:blipFill>
        <p:spPr bwMode="auto">
          <a:xfrm>
            <a:off x="0" y="0"/>
            <a:ext cx="9296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6" name="Rectangle 2" descr="Purple mesh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0" y="0"/>
            <a:ext cx="5410200" cy="1600200"/>
          </a:xfrm>
          <a:blipFill dpi="0" rotWithShape="1">
            <a:blip r:embed="rId4"/>
            <a:srcRect/>
            <a:tile tx="0" ty="0" sx="100000" sy="100000" flip="none" algn="tl"/>
          </a:blipFill>
        </p:spPr>
        <p:txBody>
          <a:bodyPr/>
          <a:lstStyle/>
          <a:p>
            <a:pPr eaLnBrk="1" hangingPunct="1"/>
            <a:r>
              <a:rPr lang="en-US" sz="420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Клинтонгийн удирдлагын сургамж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3505200"/>
            <a:ext cx="4114800" cy="92392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>
            <a:outerShdw dist="38100" dir="2700000" rotWithShape="0">
              <a:srgbClr val="000000">
                <a:alpha val="42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>
                <a:effectLst>
                  <a:outerShdw blurRad="38100" dist="38100" dir="2700000" algn="tl">
                    <a:srgbClr val="000080"/>
                  </a:outerShdw>
                </a:effectLst>
              </a:rPr>
              <a:t>Клинтон ерөнхийлөгчийн удирдлага нь амжилтай байсан уу амжилгүй байсан уу?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52400" y="4354513"/>
            <a:ext cx="1524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rotWithShape="0">
              <a:srgbClr val="000000">
                <a:alpha val="42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>
                <a:effectLst>
                  <a:outerShdw blurRad="38100" dist="38100" dir="2700000" algn="tl">
                    <a:srgbClr val="000000"/>
                  </a:outerShdw>
                </a:effectLst>
              </a:rPr>
              <a:t>Амжилтай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733800" y="4367213"/>
            <a:ext cx="533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rotWithShape="0">
              <a:srgbClr val="000000">
                <a:alpha val="42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>
                <a:effectLst>
                  <a:outerShdw blurRad="38100" dist="38100" dir="2700000" algn="tl">
                    <a:srgbClr val="000000"/>
                  </a:outerShdw>
                </a:effectLst>
              </a:rPr>
              <a:t>81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733800" y="4672013"/>
            <a:ext cx="533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rotWithShape="0">
              <a:srgbClr val="000000">
                <a:alpha val="42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>
                <a:effectLst>
                  <a:outerShdw blurRad="38100" dist="38100" dir="2700000" algn="tl">
                    <a:srgbClr val="000000"/>
                  </a:outerShdw>
                </a:effectLst>
              </a:rPr>
              <a:t>16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52400" y="4659313"/>
            <a:ext cx="1524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rotWithShape="0">
              <a:srgbClr val="000000">
                <a:alpha val="42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>
                <a:effectLst>
                  <a:outerShdw blurRad="38100" dist="38100" dir="2700000" algn="tl">
                    <a:srgbClr val="000000"/>
                  </a:outerShdw>
                </a:effectLst>
              </a:rPr>
              <a:t>Амжилгүй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752600" y="4430713"/>
            <a:ext cx="19050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752600" y="4735513"/>
            <a:ext cx="381000" cy="228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6200" y="5345113"/>
            <a:ext cx="4343400" cy="3698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>
            <a:outerShdw dist="38100" dir="2700000" rotWithShape="0">
              <a:srgbClr val="000000">
                <a:alpha val="42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1800" b="1">
                <a:effectLst>
                  <a:outerShdw blurRad="38100" dist="38100" dir="2700000" algn="tl">
                    <a:srgbClr val="000080"/>
                  </a:outerShdw>
                </a:effectLst>
              </a:rPr>
              <a:t>“</a:t>
            </a:r>
            <a:r>
              <a:rPr lang="en-US" altLang="ja-JP" sz="1800" b="1">
                <a:effectLst>
                  <a:outerShdw blurRad="38100" dist="38100" dir="2700000" algn="tl">
                    <a:srgbClr val="000080"/>
                  </a:outerShdw>
                </a:effectLst>
              </a:rPr>
              <a:t>Сайн ёс суртахуунтай удирдлага</a:t>
            </a:r>
            <a:r>
              <a:rPr lang="ja-JP" altLang="en-US" sz="1800" b="1">
                <a:effectLst>
                  <a:outerShdw blurRad="38100" dist="38100" dir="2700000" algn="tl">
                    <a:srgbClr val="000080"/>
                  </a:outerShdw>
                </a:effectLst>
              </a:rPr>
              <a:t>”</a:t>
            </a:r>
            <a:endParaRPr lang="en-US" sz="1800" b="1">
              <a:effectLst>
                <a:outerShdw blurRad="38100" dist="38100" dir="2700000" algn="tl">
                  <a:srgbClr val="000080"/>
                </a:outerShdw>
              </a:effectLst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52400" y="5791200"/>
            <a:ext cx="1295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rotWithShape="0">
              <a:srgbClr val="000000">
                <a:alpha val="42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>
                <a:effectLst>
                  <a:outerShdw blurRad="38100" dist="38100" dir="2700000" algn="tl">
                    <a:srgbClr val="000000"/>
                  </a:outerShdw>
                </a:effectLst>
              </a:rPr>
              <a:t>Тийм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733800" y="5802313"/>
            <a:ext cx="533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rotWithShape="0">
              <a:srgbClr val="000000">
                <a:alpha val="42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>
                <a:effectLst>
                  <a:outerShdw blurRad="38100" dist="38100" dir="2700000" algn="tl">
                    <a:srgbClr val="000000"/>
                  </a:outerShdw>
                </a:effectLst>
              </a:rPr>
              <a:t>20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733800" y="6107113"/>
            <a:ext cx="533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rotWithShape="0">
              <a:srgbClr val="000000">
                <a:alpha val="42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>
                <a:effectLst>
                  <a:outerShdw blurRad="38100" dist="38100" dir="2700000" algn="tl">
                    <a:srgbClr val="000000"/>
                  </a:outerShdw>
                </a:effectLst>
              </a:rPr>
              <a:t>79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52400" y="6096000"/>
            <a:ext cx="1905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rotWithShape="0">
              <a:srgbClr val="000000">
                <a:alpha val="42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>
                <a:effectLst>
                  <a:outerShdw blurRad="38100" dist="38100" dir="2700000" algn="tl">
                    <a:srgbClr val="000000"/>
                  </a:outerShdw>
                </a:effectLst>
              </a:rPr>
              <a:t>Үгүй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752600" y="5867400"/>
            <a:ext cx="3810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752600" y="6172200"/>
            <a:ext cx="1905000" cy="228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/>
      <p:bldP spid="10" grpId="0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18" grpId="0" animBg="1"/>
      <p:bldP spid="1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0"/>
            <a:ext cx="6172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3" name="Text Box 4"/>
          <p:cNvSpPr txBox="1">
            <a:spLocks noChangeArrowheads="1"/>
          </p:cNvSpPr>
          <p:nvPr/>
        </p:nvSpPr>
        <p:spPr bwMode="auto">
          <a:xfrm>
            <a:off x="3886200" y="381000"/>
            <a:ext cx="1219200" cy="400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/>
              <a:t>Жулиус</a:t>
            </a:r>
          </a:p>
        </p:txBody>
      </p:sp>
      <p:sp>
        <p:nvSpPr>
          <p:cNvPr id="112644" name="Text Box 5"/>
          <p:cNvSpPr txBox="1">
            <a:spLocks noChangeArrowheads="1"/>
          </p:cNvSpPr>
          <p:nvPr/>
        </p:nvSpPr>
        <p:spPr bwMode="auto">
          <a:xfrm>
            <a:off x="5791200" y="1828800"/>
            <a:ext cx="1371600" cy="400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/>
              <a:t>Аугустас</a:t>
            </a:r>
          </a:p>
        </p:txBody>
      </p:sp>
      <p:sp>
        <p:nvSpPr>
          <p:cNvPr id="112645" name="Text Box 6"/>
          <p:cNvSpPr txBox="1">
            <a:spLocks noChangeArrowheads="1"/>
          </p:cNvSpPr>
          <p:nvPr/>
        </p:nvSpPr>
        <p:spPr bwMode="auto">
          <a:xfrm>
            <a:off x="7620000" y="2590800"/>
            <a:ext cx="1447800" cy="400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/>
              <a:t>Тибериус</a:t>
            </a:r>
          </a:p>
        </p:txBody>
      </p:sp>
      <p:sp>
        <p:nvSpPr>
          <p:cNvPr id="112646" name="Text Box 7"/>
          <p:cNvSpPr txBox="1">
            <a:spLocks noChangeArrowheads="1"/>
          </p:cNvSpPr>
          <p:nvPr/>
        </p:nvSpPr>
        <p:spPr bwMode="auto">
          <a:xfrm>
            <a:off x="7772400" y="3733800"/>
            <a:ext cx="1371600" cy="400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/>
              <a:t>Клаудиус</a:t>
            </a:r>
          </a:p>
        </p:txBody>
      </p:sp>
      <p:sp>
        <p:nvSpPr>
          <p:cNvPr id="112647" name="Text Box 8"/>
          <p:cNvSpPr txBox="1">
            <a:spLocks noChangeArrowheads="1"/>
          </p:cNvSpPr>
          <p:nvPr/>
        </p:nvSpPr>
        <p:spPr bwMode="auto">
          <a:xfrm>
            <a:off x="5638800" y="4648200"/>
            <a:ext cx="1981200" cy="7080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/>
              <a:t>Гаиус/Калигула</a:t>
            </a:r>
          </a:p>
        </p:txBody>
      </p:sp>
      <p:sp>
        <p:nvSpPr>
          <p:cNvPr id="112648" name="Text Box 9"/>
          <p:cNvSpPr txBox="1">
            <a:spLocks noChangeArrowheads="1"/>
          </p:cNvSpPr>
          <p:nvPr/>
        </p:nvSpPr>
        <p:spPr bwMode="auto">
          <a:xfrm>
            <a:off x="3657600" y="5638800"/>
            <a:ext cx="990600" cy="39687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/>
              <a:t>Неро</a:t>
            </a:r>
          </a:p>
        </p:txBody>
      </p:sp>
      <p:sp>
        <p:nvSpPr>
          <p:cNvPr id="112649" name="Text Box 10"/>
          <p:cNvSpPr txBox="1">
            <a:spLocks noChangeArrowheads="1"/>
          </p:cNvSpPr>
          <p:nvPr/>
        </p:nvSpPr>
        <p:spPr bwMode="auto">
          <a:xfrm>
            <a:off x="8677275" y="0"/>
            <a:ext cx="466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1">
                <a:solidFill>
                  <a:schemeClr val="bg2"/>
                </a:solidFill>
              </a:rPr>
              <a:t>72</a:t>
            </a: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0" y="3175"/>
            <a:ext cx="3498850" cy="22098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100000">
                <a:srgbClr val="000000"/>
              </a:gs>
            </a:gsLst>
            <a:path path="rect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mn-MN"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Хаа</a:t>
            </a:r>
            <a:r>
              <a:rPr lang="en-GB"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</a:t>
            </a:r>
            <a:r>
              <a:rPr lang="mn-MN"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ууд хоорондын харилцан холбоо</a:t>
            </a:r>
            <a:endParaRPr lang="en-US" sz="36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asmonean Jok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5" t="32083" r="8319"/>
          <a:stretch>
            <a:fillRect/>
          </a:stretch>
        </p:blipFill>
        <p:spPr bwMode="auto">
          <a:xfrm>
            <a:off x="1162050" y="-131763"/>
            <a:ext cx="7219950" cy="729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Rectangle 4"/>
          <p:cNvSpPr>
            <a:spLocks noGrp="1" noChangeArrowheads="1"/>
          </p:cNvSpPr>
          <p:nvPr>
            <p:ph type="ctrTitle"/>
          </p:nvPr>
        </p:nvSpPr>
        <p:spPr>
          <a:xfrm>
            <a:off x="0" y="5719763"/>
            <a:ext cx="9144000" cy="1143000"/>
          </a:xfrm>
          <a:solidFill>
            <a:srgbClr val="660066"/>
          </a:solidFill>
        </p:spPr>
        <p:txBody>
          <a:bodyPr anchor="t"/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None/>
            </a:pPr>
            <a:r>
              <a:rPr lang="ja-JP" altLang="en-US" sz="2800" b="1">
                <a:solidFill>
                  <a:srgbClr val="FFFFFF"/>
                </a:solidFill>
                <a:latin typeface="Times New Roman" charset="0"/>
                <a:ea typeface="ＭＳ Ｐゴシック" charset="0"/>
              </a:rPr>
              <a:t>“</a:t>
            </a:r>
            <a:r>
              <a:rPr lang="mn-MN" altLang="ja-JP" sz="2800" b="1">
                <a:solidFill>
                  <a:srgbClr val="FFFFFF"/>
                </a:solidFill>
                <a:latin typeface="Times New Roman" charset="0"/>
                <a:ea typeface="ＭＳ Ｐゴシック" charset="0"/>
              </a:rPr>
              <a:t>Хөөе</a:t>
            </a:r>
            <a:r>
              <a:rPr lang="en-US" altLang="ja-JP" sz="2800" b="1">
                <a:solidFill>
                  <a:srgbClr val="FFFFFF"/>
                </a:solidFill>
                <a:latin typeface="Times New Roman" charset="0"/>
                <a:ea typeface="ＭＳ Ｐゴシック" charset="0"/>
              </a:rPr>
              <a:t>! Чи ямар нэгэн гоё юм олчихсон уу!  Хонины хувцас!  . . . Энэ горилл мичийн хувцасыг тайлья аа!</a:t>
            </a:r>
            <a:r>
              <a:rPr lang="ja-JP" altLang="en-US" sz="2800" b="1">
                <a:solidFill>
                  <a:srgbClr val="FFFFFF"/>
                </a:solidFill>
                <a:latin typeface="Times New Roman" charset="0"/>
                <a:ea typeface="ＭＳ Ｐゴシック" charset="0"/>
              </a:rPr>
              <a:t>”</a:t>
            </a:r>
            <a:endParaRPr lang="en-US" sz="2800" b="1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228600" y="76200"/>
            <a:ext cx="4648200" cy="1246188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Агуу Херод</a:t>
            </a:r>
          </a:p>
        </p:txBody>
      </p:sp>
      <p:pic>
        <p:nvPicPr>
          <p:cNvPr id="114691" name="Picture 4" descr="Hero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3" y="1219200"/>
            <a:ext cx="3640137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2" name="Text Box 5"/>
          <p:cNvSpPr txBox="1">
            <a:spLocks noChangeArrowheads="1"/>
          </p:cNvSpPr>
          <p:nvPr/>
        </p:nvSpPr>
        <p:spPr bwMode="auto">
          <a:xfrm>
            <a:off x="3657600" y="1143000"/>
            <a:ext cx="5638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 u="sng"/>
              <a:t>Израйлыг захирсан </a:t>
            </a:r>
            <a:r>
              <a:rPr lang="en-US" u="sng"/>
              <a:t>(МЭӨ 37-4)</a:t>
            </a:r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4114800" y="1981200"/>
            <a:ext cx="4953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AutoNum type="alphaLcPeriod"/>
            </a:pPr>
            <a:r>
              <a:rPr lang="en-US" sz="2800"/>
              <a:t>Нэгдэл (</a:t>
            </a:r>
            <a:r>
              <a:rPr lang="en-US"/>
              <a:t>МЭӨ 37-25</a:t>
            </a:r>
            <a:r>
              <a:rPr lang="en-US" sz="2800"/>
              <a:t>)</a:t>
            </a:r>
          </a:p>
        </p:txBody>
      </p:sp>
      <p:sp>
        <p:nvSpPr>
          <p:cNvPr id="114694" name="Text Box 7"/>
          <p:cNvSpPr txBox="1">
            <a:spLocks noChangeArrowheads="1"/>
          </p:cNvSpPr>
          <p:nvPr/>
        </p:nvSpPr>
        <p:spPr bwMode="auto">
          <a:xfrm>
            <a:off x="8620125" y="76200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/>
              <a:t>79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48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92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39" name="Text Box 3"/>
          <p:cNvSpPr txBox="1">
            <a:spLocks noChangeArrowheads="1"/>
          </p:cNvSpPr>
          <p:nvPr/>
        </p:nvSpPr>
        <p:spPr bwMode="auto">
          <a:xfrm>
            <a:off x="8578850" y="152400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Times New Roman" charset="0"/>
              </a:rPr>
              <a:t>81</a:t>
            </a:r>
          </a:p>
        </p:txBody>
      </p:sp>
      <p:pic>
        <p:nvPicPr>
          <p:cNvPr id="116740" name="Picture 4" descr="Herod's Ma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435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4267200" y="4114800"/>
            <a:ext cx="4038600" cy="2008188"/>
          </a:xfrm>
          <a:solidFill>
            <a:srgbClr val="FF0000"/>
          </a:solidFill>
        </p:spPr>
        <p:txBody>
          <a:bodyPr/>
          <a:lstStyle/>
          <a:p>
            <a:pPr eaLnBrk="1" hangingPunct="1"/>
            <a:r>
              <a:rPr lang="en-US" sz="3400" b="1">
                <a:latin typeface="Arial" charset="0"/>
                <a:ea typeface="ＭＳ Ｐゴシック" charset="0"/>
              </a:rPr>
              <a:t>Палестин Агуу Херодын захирах хүрээнд байсан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228600" y="76200"/>
            <a:ext cx="4648200" cy="1246188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Агуу Херод</a:t>
            </a:r>
          </a:p>
        </p:txBody>
      </p:sp>
      <p:pic>
        <p:nvPicPr>
          <p:cNvPr id="118787" name="Picture 3" descr="Hero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3" y="1219200"/>
            <a:ext cx="3640137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8" name="Text Box 4"/>
          <p:cNvSpPr txBox="1">
            <a:spLocks noChangeArrowheads="1"/>
          </p:cNvSpPr>
          <p:nvPr/>
        </p:nvSpPr>
        <p:spPr bwMode="auto">
          <a:xfrm>
            <a:off x="3657600" y="1143000"/>
            <a:ext cx="5486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000" u="sng"/>
              <a:t>Израйлыг захирал</a:t>
            </a:r>
            <a:r>
              <a:rPr lang="en-US" sz="3200" u="sng"/>
              <a:t> </a:t>
            </a:r>
            <a:r>
              <a:rPr lang="en-US" sz="2800" u="sng"/>
              <a:t>(МЭӨ 37-4)</a:t>
            </a:r>
          </a:p>
        </p:txBody>
      </p:sp>
      <p:sp>
        <p:nvSpPr>
          <p:cNvPr id="76805" name="Text Box 5"/>
          <p:cNvSpPr txBox="1">
            <a:spLocks noChangeArrowheads="1"/>
          </p:cNvSpPr>
          <p:nvPr/>
        </p:nvSpPr>
        <p:spPr bwMode="auto">
          <a:xfrm>
            <a:off x="4038600" y="1981200"/>
            <a:ext cx="50292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AutoNum type="alphaLcPeriod"/>
            </a:pPr>
            <a:r>
              <a:rPr lang="en-US" sz="2800"/>
              <a:t>Нэгдэл (</a:t>
            </a:r>
            <a:r>
              <a:rPr lang="en-US" sz="2600"/>
              <a:t>МЭӨ 37-25</a:t>
            </a:r>
            <a:r>
              <a:rPr lang="en-US" sz="2800"/>
              <a:t>)</a:t>
            </a:r>
          </a:p>
          <a:p>
            <a:pPr>
              <a:buFontTx/>
              <a:buAutoNum type="alphaLcPeriod"/>
            </a:pPr>
            <a:endParaRPr lang="en-US" sz="2800"/>
          </a:p>
          <a:p>
            <a:pPr>
              <a:buFontTx/>
              <a:buAutoNum type="alphaLcPeriod"/>
            </a:pPr>
            <a:r>
              <a:rPr lang="en-US" sz="2800"/>
              <a:t>Таатай нөхцөл </a:t>
            </a:r>
            <a:r>
              <a:rPr lang="en-US" sz="2600"/>
              <a:t>(МЭӨ 25-14)</a:t>
            </a:r>
          </a:p>
        </p:txBody>
      </p:sp>
      <p:sp>
        <p:nvSpPr>
          <p:cNvPr id="118790" name="Text Box 6"/>
          <p:cNvSpPr txBox="1">
            <a:spLocks noChangeArrowheads="1"/>
          </p:cNvSpPr>
          <p:nvPr/>
        </p:nvSpPr>
        <p:spPr bwMode="auto">
          <a:xfrm>
            <a:off x="8620125" y="76200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/>
              <a:t>79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68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4" descr="Sea of Galile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25"/>
            <a:ext cx="9753600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29600" cy="11430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sz="3600">
                <a:latin typeface="Arial" charset="0"/>
                <a:ea typeface="ＭＳ Ｐゴシック" charset="0"/>
              </a:rPr>
              <a:t>Тибериус Галил нууранд байдаг</a:t>
            </a:r>
          </a:p>
        </p:txBody>
      </p:sp>
      <p:sp>
        <p:nvSpPr>
          <p:cNvPr id="120836" name="Line 5"/>
          <p:cNvSpPr>
            <a:spLocks noChangeShapeType="1"/>
          </p:cNvSpPr>
          <p:nvPr/>
        </p:nvSpPr>
        <p:spPr bwMode="auto">
          <a:xfrm>
            <a:off x="2209800" y="1143000"/>
            <a:ext cx="1752600" cy="1524000"/>
          </a:xfrm>
          <a:prstGeom prst="line">
            <a:avLst/>
          </a:prstGeom>
          <a:noFill/>
          <a:ln w="76200">
            <a:solidFill>
              <a:schemeClr val="bg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886200" y="2971800"/>
            <a:ext cx="914400" cy="276225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200">
                <a:solidFill>
                  <a:srgbClr val="00004D"/>
                </a:solidFill>
              </a:rPr>
              <a:t>Тибериас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>
                <a:latin typeface="Arial" charset="0"/>
                <a:ea typeface="ＭＳ Ｐゴシック" charset="0"/>
              </a:rPr>
              <a:t>Херод Цезарийг хүндэтгэхийн тулд үүнийг барьсан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1066800"/>
            <a:ext cx="4038600" cy="457200"/>
          </a:xfrm>
        </p:spPr>
        <p:txBody>
          <a:bodyPr/>
          <a:lstStyle/>
          <a:p>
            <a:pPr eaLnBrk="1" hangingPunct="1"/>
            <a:r>
              <a:rPr lang="en-US" sz="2800" b="1">
                <a:latin typeface="Arial" charset="0"/>
                <a:ea typeface="ＭＳ Ｐゴシック" charset="0"/>
              </a:rPr>
              <a:t>Цезарь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0" y="1417638"/>
            <a:ext cx="184150" cy="36671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US"/>
          </a:p>
        </p:txBody>
      </p:sp>
      <p:grpSp>
        <p:nvGrpSpPr>
          <p:cNvPr id="122885" name="Group 5"/>
          <p:cNvGrpSpPr>
            <a:grpSpLocks/>
          </p:cNvGrpSpPr>
          <p:nvPr/>
        </p:nvGrpSpPr>
        <p:grpSpPr bwMode="auto">
          <a:xfrm>
            <a:off x="1295400" y="1752600"/>
            <a:ext cx="7848600" cy="3890963"/>
            <a:chOff x="192" y="1680"/>
            <a:chExt cx="4944" cy="2451"/>
          </a:xfrm>
        </p:grpSpPr>
        <p:pic>
          <p:nvPicPr>
            <p:cNvPr id="122887" name="Picture 6" descr="CaesareaD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38"/>
            <a:stretch>
              <a:fillRect/>
            </a:stretch>
          </p:blipFill>
          <p:spPr bwMode="auto">
            <a:xfrm>
              <a:off x="192" y="1680"/>
              <a:ext cx="4944" cy="2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888" name="Picture 7" descr="CaesareaD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44"/>
            <a:stretch>
              <a:fillRect/>
            </a:stretch>
          </p:blipFill>
          <p:spPr bwMode="auto">
            <a:xfrm>
              <a:off x="1728" y="1680"/>
              <a:ext cx="3408" cy="2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416" name="Picture 8" descr="CaesareaDockPresent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562350"/>
            <a:ext cx="4114800" cy="3295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4" descr="Caesarea Rui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48800" cy="731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343400" y="0"/>
            <a:ext cx="5029200" cy="9144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Цезарийн сүйрэлт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solidFill>
                  <a:srgbClr val="FFFFFF"/>
                </a:solidFill>
                <a:effectLst/>
                <a:latin typeface="Arial" charset="0"/>
                <a:ea typeface="ＭＳ Ｐゴシック" charset="0"/>
              </a:rPr>
              <a:t>Сүмийн суурилуурын хөгжил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ffectLst/>
              <a:latin typeface="Arial" charset="0"/>
              <a:ea typeface="ＭＳ Ｐゴシック" charset="0"/>
            </a:endParaRPr>
          </a:p>
        </p:txBody>
      </p:sp>
      <p:pic>
        <p:nvPicPr>
          <p:cNvPr id="126980" name="Picture 4" descr="TMount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9238"/>
            <a:ext cx="9144000" cy="533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81" name="Text Box 4"/>
          <p:cNvSpPr txBox="1">
            <a:spLocks noChangeArrowheads="1"/>
          </p:cNvSpPr>
          <p:nvPr/>
        </p:nvSpPr>
        <p:spPr bwMode="auto">
          <a:xfrm>
            <a:off x="8532813" y="92075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FFFFFF"/>
                </a:solidFill>
              </a:rPr>
              <a:t>25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04800"/>
            <a:ext cx="3200400" cy="2057400"/>
          </a:xfrm>
        </p:spPr>
        <p:txBody>
          <a:bodyPr/>
          <a:lstStyle/>
          <a:p>
            <a:pPr eaLnBrk="1" hangingPunct="1"/>
            <a:r>
              <a:rPr lang="en-US" sz="4000">
                <a:latin typeface="Arial" charset="0"/>
                <a:ea typeface="ＭＳ Ｐゴシック" charset="0"/>
              </a:rPr>
              <a:t>Орчин үеийн сүмийн суурилуур</a:t>
            </a:r>
          </a:p>
        </p:txBody>
      </p:sp>
      <p:pic>
        <p:nvPicPr>
          <p:cNvPr id="129027" name="Picture 4" descr="Temple Mou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1"/>
          <a:stretch>
            <a:fillRect/>
          </a:stretch>
        </p:blipFill>
        <p:spPr bwMode="auto">
          <a:xfrm>
            <a:off x="3951288" y="0"/>
            <a:ext cx="51927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28" name="Text Box 5"/>
          <p:cNvSpPr txBox="1">
            <a:spLocks noChangeArrowheads="1"/>
          </p:cNvSpPr>
          <p:nvPr/>
        </p:nvSpPr>
        <p:spPr bwMode="auto">
          <a:xfrm>
            <a:off x="8620125" y="76200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chemeClr val="bg2"/>
                </a:solidFill>
              </a:rPr>
              <a:t>25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4" descr="Temple Floor Pl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350" y="0"/>
            <a:ext cx="41576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75" name="Picture 5" descr="Temple Pl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0"/>
            <a:ext cx="43767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6" name="Picture 4" descr="Temple Floor Plan"/>
          <p:cNvSpPr>
            <a:spLocks noChangeAspect="1" noChangeArrowheads="1"/>
          </p:cNvSpPr>
          <p:nvPr/>
        </p:nvSpPr>
        <p:spPr bwMode="auto">
          <a:xfrm>
            <a:off x="4806950" y="0"/>
            <a:ext cx="41576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411413" y="457200"/>
            <a:ext cx="3608387" cy="1779588"/>
          </a:xfrm>
          <a:gradFill rotWithShape="1">
            <a:gsLst>
              <a:gs pos="0">
                <a:schemeClr val="bg1"/>
              </a:gs>
              <a:gs pos="50000">
                <a:srgbClr val="FF0000">
                  <a:alpha val="46001"/>
                </a:srgbClr>
              </a:gs>
              <a:gs pos="100000">
                <a:schemeClr val="bg1"/>
              </a:gs>
            </a:gsLst>
            <a:lin ang="5400000" scaled="1"/>
          </a:gradFill>
        </p:spPr>
        <p:txBody>
          <a:bodyPr/>
          <a:lstStyle/>
          <a:p>
            <a:pPr eaLnBrk="1" hangingPunct="1"/>
            <a:r>
              <a:rPr lang="en-US" sz="3000">
                <a:latin typeface="Arial" charset="0"/>
                <a:ea typeface="ＭＳ Ｐゴシック" charset="0"/>
              </a:rPr>
              <a:t>Сүмийн байршилалын гурван үзэл бодол</a:t>
            </a:r>
          </a:p>
        </p:txBody>
      </p:sp>
      <p:sp>
        <p:nvSpPr>
          <p:cNvPr id="131078" name="Text Box 6"/>
          <p:cNvSpPr txBox="1">
            <a:spLocks noChangeArrowheads="1"/>
          </p:cNvSpPr>
          <p:nvPr/>
        </p:nvSpPr>
        <p:spPr bwMode="auto">
          <a:xfrm>
            <a:off x="8620125" y="76200"/>
            <a:ext cx="523875" cy="4572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/>
              <a:t>25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Jerusalem in </a:t>
            </a:r>
            <a:r>
              <a:rPr lang="en-US" sz="3600">
                <a:latin typeface="Arial" charset="0"/>
                <a:ea typeface="ＭＳ Ｐゴシック" charset="0"/>
              </a:rPr>
              <a:t>AD</a:t>
            </a:r>
            <a:r>
              <a:rPr lang="en-US">
                <a:latin typeface="Arial" charset="0"/>
                <a:ea typeface="ＭＳ Ｐゴシック" charset="0"/>
              </a:rPr>
              <a:t> 66</a:t>
            </a:r>
          </a:p>
        </p:txBody>
      </p:sp>
      <p:pic>
        <p:nvPicPr>
          <p:cNvPr id="133123" name="Picture 4" descr="Jerusalem in AD 660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-38100"/>
            <a:ext cx="92202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-76200" y="-152400"/>
            <a:ext cx="9448800" cy="7162800"/>
          </a:xfrm>
          <a:prstGeom prst="rect">
            <a:avLst/>
          </a:prstGeom>
          <a:gradFill rotWithShape="1">
            <a:gsLst>
              <a:gs pos="0">
                <a:schemeClr val="hlink">
                  <a:alpha val="49001"/>
                </a:schemeClr>
              </a:gs>
              <a:gs pos="50000">
                <a:schemeClr val="hlink">
                  <a:gamma/>
                  <a:tint val="31373"/>
                  <a:invGamma/>
                  <a:alpha val="49001"/>
                </a:schemeClr>
              </a:gs>
              <a:gs pos="100000">
                <a:schemeClr val="hlink">
                  <a:alpha val="49001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33125" name="Text Box 6"/>
          <p:cNvSpPr txBox="1">
            <a:spLocks noChangeArrowheads="1"/>
          </p:cNvSpPr>
          <p:nvPr/>
        </p:nvSpPr>
        <p:spPr bwMode="auto">
          <a:xfrm>
            <a:off x="8382000" y="76200"/>
            <a:ext cx="692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chemeClr val="bg2"/>
                </a:solidFill>
              </a:rPr>
              <a:t>24a</a:t>
            </a:r>
          </a:p>
        </p:txBody>
      </p:sp>
      <p:sp>
        <p:nvSpPr>
          <p:cNvPr id="133126" name="TextBox 1"/>
          <p:cNvSpPr txBox="1">
            <a:spLocks noChangeArrowheads="1"/>
          </p:cNvSpPr>
          <p:nvPr/>
        </p:nvSpPr>
        <p:spPr bwMode="auto">
          <a:xfrm>
            <a:off x="0" y="15875"/>
            <a:ext cx="2819400" cy="98425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600" b="1">
                <a:solidFill>
                  <a:srgbClr val="161616"/>
                </a:solidFill>
              </a:rPr>
              <a:t>ИЕРУСАЛИМ</a:t>
            </a:r>
          </a:p>
          <a:p>
            <a:pPr algn="ctr"/>
            <a:r>
              <a:rPr lang="en-US" sz="1600">
                <a:solidFill>
                  <a:srgbClr val="161616"/>
                </a:solidFill>
              </a:rPr>
              <a:t>Хоёр дахь сүмийн үе</a:t>
            </a:r>
          </a:p>
          <a:p>
            <a:pPr algn="ctr"/>
            <a:endParaRPr lang="en-US" sz="1600">
              <a:solidFill>
                <a:srgbClr val="161616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 descr="Hasmonean Jok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2" t="26144" r="22112" b="4291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0" y="5715000"/>
            <a:ext cx="9144000" cy="1143000"/>
          </a:xfrm>
          <a:solidFill>
            <a:srgbClr val="660066"/>
          </a:solidFill>
        </p:spPr>
        <p:txBody>
          <a:bodyPr anchor="t"/>
          <a:lstStyle/>
          <a:p>
            <a:pPr eaLnBrk="1" hangingPunct="1"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None/>
            </a:pPr>
            <a:r>
              <a:rPr lang="ja-JP" altLang="en-US" sz="3600" b="1">
                <a:solidFill>
                  <a:srgbClr val="FFFFFF"/>
                </a:solidFill>
                <a:latin typeface="Times New Roman" charset="0"/>
                <a:ea typeface="ＭＳ Ｐゴシック" charset="0"/>
              </a:rPr>
              <a:t>“</a:t>
            </a:r>
            <a:r>
              <a:rPr lang="mn-MN" altLang="ja-JP" sz="3600" b="1">
                <a:solidFill>
                  <a:srgbClr val="FFFFFF"/>
                </a:solidFill>
                <a:latin typeface="Times New Roman" charset="0"/>
                <a:ea typeface="ＭＳ Ｐゴシック" charset="0"/>
              </a:rPr>
              <a:t>Одоохон</a:t>
            </a:r>
            <a:r>
              <a:rPr lang="en-US" altLang="ja-JP" sz="3600" b="1">
                <a:solidFill>
                  <a:srgbClr val="FFFFFF"/>
                </a:solidFill>
                <a:latin typeface="Times New Roman" charset="0"/>
                <a:ea typeface="ＭＳ Ｐゴシック" charset="0"/>
              </a:rPr>
              <a:t>!  </a:t>
            </a:r>
            <a:br>
              <a:rPr lang="en-US" altLang="ja-JP" sz="3600" b="1">
                <a:solidFill>
                  <a:srgbClr val="FFFFFF"/>
                </a:solidFill>
                <a:latin typeface="Times New Roman" charset="0"/>
                <a:ea typeface="ＭＳ Ｐゴシック" charset="0"/>
              </a:rPr>
            </a:br>
            <a:r>
              <a:rPr lang="mn-MN" altLang="ja-JP" sz="3600" b="1">
                <a:solidFill>
                  <a:srgbClr val="FFFFFF"/>
                </a:solidFill>
                <a:latin typeface="Times New Roman" charset="0"/>
                <a:ea typeface="ＭＳ Ｐゴシック" charset="0"/>
              </a:rPr>
              <a:t>Энд ер нь жинэхэн хонь байна уу</a:t>
            </a:r>
            <a:r>
              <a:rPr lang="en-US" altLang="ja-JP" sz="3600" b="1">
                <a:solidFill>
                  <a:srgbClr val="FFFFFF"/>
                </a:solidFill>
                <a:latin typeface="Times New Roman" charset="0"/>
                <a:ea typeface="ＭＳ Ｐゴシック" charset="0"/>
              </a:rPr>
              <a:t>?</a:t>
            </a:r>
            <a:r>
              <a:rPr lang="ja-JP" altLang="en-US" sz="3600" b="1">
                <a:solidFill>
                  <a:srgbClr val="FFFFFF"/>
                </a:solidFill>
                <a:latin typeface="Times New Roman" charset="0"/>
                <a:ea typeface="ＭＳ Ｐゴシック" charset="0"/>
              </a:rPr>
              <a:t>”</a:t>
            </a:r>
            <a:endParaRPr lang="en-US" sz="3600" b="1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914400"/>
            <a:ext cx="8229600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Херодын сүм</a:t>
            </a: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768350"/>
            <a:ext cx="9144001" cy="608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2" name="Text Box 3"/>
          <p:cNvSpPr txBox="1">
            <a:spLocks noChangeArrowheads="1"/>
          </p:cNvSpPr>
          <p:nvPr/>
        </p:nvSpPr>
        <p:spPr bwMode="auto">
          <a:xfrm>
            <a:off x="8578850" y="152400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Times New Roman" charset="0"/>
              </a:rPr>
              <a:t>85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2700" y="755650"/>
            <a:ext cx="2590800" cy="9969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600" b="1">
                <a:solidFill>
                  <a:srgbClr val="161616"/>
                </a:solidFill>
              </a:rPr>
              <a:t>Херодын сүм</a:t>
            </a:r>
          </a:p>
          <a:p>
            <a:pPr>
              <a:lnSpc>
                <a:spcPct val="150000"/>
              </a:lnSpc>
            </a:pPr>
            <a:r>
              <a:rPr lang="en-US" sz="1400">
                <a:solidFill>
                  <a:srgbClr val="161616"/>
                </a:solidFill>
              </a:rPr>
              <a:t>МЭӨ 20 – МЭ 70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3276600" cy="2011362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Эрчүүдийн танхим</a:t>
            </a:r>
          </a:p>
        </p:txBody>
      </p:sp>
      <p:pic>
        <p:nvPicPr>
          <p:cNvPr id="137219" name="Picture 4" descr="Temp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050" y="0"/>
            <a:ext cx="4933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4" descr="Herods Temp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6"/>
          <a:stretch>
            <a:fillRect/>
          </a:stretch>
        </p:blipFill>
        <p:spPr bwMode="auto">
          <a:xfrm>
            <a:off x="-76200" y="-33338"/>
            <a:ext cx="9220200" cy="691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76400" y="0"/>
            <a:ext cx="7467600" cy="9144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Херодын сүм ба Антониа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4" descr="herodstemp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7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3657600" cy="762000"/>
          </a:xfrm>
        </p:spPr>
        <p:txBody>
          <a:bodyPr/>
          <a:lstStyle/>
          <a:p>
            <a:pPr eaLnBrk="1" hangingPunct="1"/>
            <a:r>
              <a:rPr lang="en-US" sz="2400" b="1">
                <a:solidFill>
                  <a:srgbClr val="0604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</a:rPr>
              <a:t>Херодын сүмийн суурилуур</a:t>
            </a:r>
          </a:p>
        </p:txBody>
      </p:sp>
      <p:pic>
        <p:nvPicPr>
          <p:cNvPr id="141316" name="Picture 5" descr="herodstemp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83" t="60834" r="2728" b="18495"/>
          <a:stretch>
            <a:fillRect/>
          </a:stretch>
        </p:blipFill>
        <p:spPr bwMode="auto">
          <a:xfrm>
            <a:off x="7239000" y="4267200"/>
            <a:ext cx="19050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7" name="TextBox 1"/>
          <p:cNvSpPr txBox="1">
            <a:spLocks noChangeArrowheads="1"/>
          </p:cNvSpPr>
          <p:nvPr/>
        </p:nvSpPr>
        <p:spPr bwMode="auto">
          <a:xfrm>
            <a:off x="0" y="914400"/>
            <a:ext cx="3124200" cy="1304925"/>
          </a:xfrm>
          <a:prstGeom prst="rect">
            <a:avLst/>
          </a:prstGeom>
          <a:solidFill>
            <a:srgbClr val="FFE4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20000"/>
              </a:lnSpc>
              <a:buFontTx/>
              <a:buAutoNum type="arabicPeriod"/>
            </a:pPr>
            <a:r>
              <a:rPr lang="en-US" sz="1100">
                <a:solidFill>
                  <a:srgbClr val="472400"/>
                </a:solidFill>
              </a:rPr>
              <a:t>Израйлын хашаа (Эрчүүдийн танхим)</a:t>
            </a:r>
          </a:p>
          <a:p>
            <a:pPr>
              <a:lnSpc>
                <a:spcPct val="120000"/>
              </a:lnSpc>
              <a:buFontTx/>
              <a:buAutoNum type="arabicPeriod"/>
            </a:pPr>
            <a:r>
              <a:rPr lang="en-US" sz="1100">
                <a:solidFill>
                  <a:srgbClr val="472400"/>
                </a:solidFill>
              </a:rPr>
              <a:t>Эмэгтэйчүүдийн танхим</a:t>
            </a:r>
          </a:p>
          <a:p>
            <a:pPr>
              <a:lnSpc>
                <a:spcPct val="120000"/>
              </a:lnSpc>
              <a:buFontTx/>
              <a:buAutoNum type="arabicPeriod"/>
            </a:pPr>
            <a:r>
              <a:rPr lang="en-US" sz="1100">
                <a:solidFill>
                  <a:srgbClr val="472400"/>
                </a:solidFill>
              </a:rPr>
              <a:t>Тахилын ширээ</a:t>
            </a:r>
          </a:p>
          <a:p>
            <a:pPr>
              <a:lnSpc>
                <a:spcPct val="120000"/>
              </a:lnSpc>
              <a:buFontTx/>
              <a:buAutoNum type="arabicPeriod"/>
            </a:pPr>
            <a:r>
              <a:rPr lang="en-US" sz="1100">
                <a:solidFill>
                  <a:srgbClr val="472400"/>
                </a:solidFill>
              </a:rPr>
              <a:t>Тахилчдын танхим</a:t>
            </a:r>
          </a:p>
          <a:p>
            <a:pPr>
              <a:lnSpc>
                <a:spcPct val="120000"/>
              </a:lnSpc>
            </a:pPr>
            <a:r>
              <a:rPr lang="en-US" sz="1100">
                <a:solidFill>
                  <a:srgbClr val="472400"/>
                </a:solidFill>
              </a:rPr>
              <a:t>A-h  Дотоод хашааны хаалга</a:t>
            </a:r>
          </a:p>
          <a:p>
            <a:pPr>
              <a:lnSpc>
                <a:spcPct val="120000"/>
              </a:lnSpc>
            </a:pPr>
            <a:r>
              <a:rPr lang="en-US" sz="1100">
                <a:solidFill>
                  <a:srgbClr val="472400"/>
                </a:solidFill>
              </a:rPr>
              <a:t>A-D  Баруун хаалга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12"/>
          <p:cNvSpPr>
            <a:spLocks noChangeArrowheads="1"/>
          </p:cNvSpPr>
          <p:nvPr/>
        </p:nvSpPr>
        <p:spPr bwMode="auto">
          <a:xfrm>
            <a:off x="8305800" y="0"/>
            <a:ext cx="8382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43363" name="Group 7"/>
          <p:cNvGrpSpPr>
            <a:grpSpLocks/>
          </p:cNvGrpSpPr>
          <p:nvPr/>
        </p:nvGrpSpPr>
        <p:grpSpPr bwMode="auto">
          <a:xfrm>
            <a:off x="0" y="0"/>
            <a:ext cx="8382000" cy="7086600"/>
            <a:chOff x="46" y="-182"/>
            <a:chExt cx="5668" cy="4742"/>
          </a:xfrm>
        </p:grpSpPr>
        <p:pic>
          <p:nvPicPr>
            <p:cNvPr id="143369" name="Picture 5" descr="Ophal Toda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" y="-182"/>
              <a:ext cx="5668" cy="46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370" name="Picture 6" descr="Ophal Toda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47"/>
            <a:stretch>
              <a:fillRect/>
            </a:stretch>
          </p:blipFill>
          <p:spPr bwMode="auto">
            <a:xfrm>
              <a:off x="1248" y="-125"/>
              <a:ext cx="4322" cy="46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2" name="Rectangle 4"/>
          <p:cNvSpPr>
            <a:spLocks noGrp="1" noChangeArrowheads="1"/>
          </p:cNvSpPr>
          <p:nvPr>
            <p:ph type="subTitle" idx="4294967295"/>
          </p:nvPr>
        </p:nvSpPr>
        <p:spPr>
          <a:xfrm>
            <a:off x="2209800" y="3048000"/>
            <a:ext cx="2209800" cy="1600200"/>
          </a:xfrm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3600">
                <a:latin typeface="Arial" charset="0"/>
                <a:ea typeface="ＭＳ Ｐゴシック" charset="0"/>
              </a:rPr>
              <a:t>Давидын хот</a:t>
            </a:r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2057400" y="838200"/>
            <a:ext cx="4191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charset="0"/>
              <a:buNone/>
            </a:pPr>
            <a:r>
              <a:rPr lang="en-US" sz="3600">
                <a:effectLst>
                  <a:outerShdw blurRad="38100" dist="38100" dir="2700000" algn="tl">
                    <a:srgbClr val="000000"/>
                  </a:outerShdw>
                </a:effectLst>
              </a:rPr>
              <a:t>Херодын өргөжилт</a:t>
            </a:r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ctrTitle" idx="4294967295"/>
          </p:nvPr>
        </p:nvSpPr>
        <p:spPr>
          <a:xfrm>
            <a:off x="4724400" y="0"/>
            <a:ext cx="4267200" cy="762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Одоогын хот</a:t>
            </a:r>
          </a:p>
        </p:txBody>
      </p:sp>
      <p:sp>
        <p:nvSpPr>
          <p:cNvPr id="2058" name="Oval 10"/>
          <p:cNvSpPr>
            <a:spLocks noChangeArrowheads="1"/>
          </p:cNvSpPr>
          <p:nvPr/>
        </p:nvSpPr>
        <p:spPr bwMode="auto">
          <a:xfrm>
            <a:off x="6324600" y="762000"/>
            <a:ext cx="609600" cy="8382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9" name="Rectangle 11"/>
          <p:cNvSpPr>
            <a:spLocks noChangeArrowheads="1"/>
          </p:cNvSpPr>
          <p:nvPr/>
        </p:nvSpPr>
        <p:spPr bwMode="auto">
          <a:xfrm>
            <a:off x="6248400" y="1066800"/>
            <a:ext cx="2895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90000"/>
              <a:buFont typeface="Wingdings" charset="0"/>
              <a:buNone/>
            </a:pPr>
            <a:r>
              <a:rPr lang="en-US" sz="3600">
                <a:effectLst>
                  <a:outerShdw blurRad="38100" dist="38100" dir="2700000" algn="tl">
                    <a:srgbClr val="000000"/>
                  </a:outerShdw>
                </a:effectLst>
              </a:rPr>
              <a:t>Зүүн өмний булан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05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205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" grpId="0" animBg="1"/>
      <p:bldP spid="205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4" descr="corneroftemp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67"/>
          <a:stretch>
            <a:fillRect/>
          </a:stretch>
        </p:blipFill>
        <p:spPr bwMode="auto">
          <a:xfrm>
            <a:off x="0" y="0"/>
            <a:ext cx="49196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7" name="Picture 5" descr="greatjo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87"/>
          <a:stretch>
            <a:fillRect/>
          </a:stretch>
        </p:blipFill>
        <p:spPr bwMode="auto">
          <a:xfrm>
            <a:off x="4876800" y="0"/>
            <a:ext cx="4876800" cy="696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5" name="Rectangle 3" descr="Purple mesh"/>
          <p:cNvSpPr>
            <a:spLocks noGrp="1" noChangeArrowheads="1"/>
          </p:cNvSpPr>
          <p:nvPr>
            <p:ph type="body" idx="4294967295"/>
          </p:nvPr>
        </p:nvSpPr>
        <p:spPr>
          <a:xfrm rot="16200000">
            <a:off x="5753100" y="3238500"/>
            <a:ext cx="5715000" cy="609600"/>
          </a:xfrm>
          <a:blipFill dpi="0" rotWithShape="1">
            <a:blip r:embed="rId5"/>
            <a:srcRect/>
            <a:tile tx="0" ty="0" sx="100000" sy="100000" flip="none" algn="tl"/>
          </a:blip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algn="ctr" eaLnBrk="1" hangingPunct="1">
              <a:buFont typeface="Wingdings" charset="0"/>
              <a:buNone/>
            </a:pPr>
            <a:r>
              <a:rPr lang="en-US" sz="2800">
                <a:effectLst/>
                <a:latin typeface="Arial" charset="0"/>
                <a:ea typeface="ＭＳ Ｐゴシック" charset="0"/>
              </a:rPr>
              <a:t>Соломон буюу Зерубаббел хана</a:t>
            </a:r>
          </a:p>
        </p:txBody>
      </p:sp>
      <p:sp>
        <p:nvSpPr>
          <p:cNvPr id="1054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3200400" cy="1169988"/>
          </a:xfrm>
        </p:spPr>
        <p:txBody>
          <a:bodyPr/>
          <a:lstStyle/>
          <a:p>
            <a:pPr eaLnBrk="1" hangingPunct="1"/>
            <a:r>
              <a:rPr lang="en-US" sz="4000">
                <a:latin typeface="Arial" charset="0"/>
                <a:ea typeface="ＭＳ Ｐゴシック" charset="0"/>
              </a:rPr>
              <a:t>Зүүн өмний булан</a:t>
            </a:r>
          </a:p>
        </p:txBody>
      </p:sp>
      <p:sp>
        <p:nvSpPr>
          <p:cNvPr id="105478" name="Rectangle 6"/>
          <p:cNvSpPr>
            <a:spLocks noChangeArrowheads="1"/>
          </p:cNvSpPr>
          <p:nvPr/>
        </p:nvSpPr>
        <p:spPr bwMode="auto">
          <a:xfrm rot="-5400000">
            <a:off x="3848100" y="3238500"/>
            <a:ext cx="5715000" cy="609600"/>
          </a:xfrm>
          <a:prstGeom prst="rect">
            <a:avLst/>
          </a:prstGeom>
          <a:solidFill>
            <a:srgbClr val="9900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charset="0"/>
              <a:buNone/>
            </a:pPr>
            <a:r>
              <a:rPr lang="en-US" sz="2800"/>
              <a:t>Херодын өргөжилт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547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547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547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547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5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5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5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5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5" grpId="0" build="p" animBg="1"/>
      <p:bldP spid="10547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410200" y="304800"/>
            <a:ext cx="3429000" cy="1169988"/>
          </a:xfrm>
        </p:spPr>
        <p:txBody>
          <a:bodyPr/>
          <a:lstStyle/>
          <a:p>
            <a:pPr eaLnBrk="1" hangingPunct="1"/>
            <a:r>
              <a:rPr lang="en-US" sz="4000" b="1">
                <a:latin typeface="Arial" charset="0"/>
                <a:ea typeface="ＭＳ Ｐゴシック" charset="0"/>
              </a:rPr>
              <a:t>Зүүн өмний булан</a:t>
            </a:r>
            <a:endParaRPr lang="en-US" sz="4000">
              <a:latin typeface="Arial" charset="0"/>
              <a:ea typeface="ＭＳ Ｐゴシック" charset="0"/>
            </a:endParaRPr>
          </a:p>
        </p:txBody>
      </p:sp>
      <p:pic>
        <p:nvPicPr>
          <p:cNvPr id="147459" name="Picture 4" descr="corneroftemp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67"/>
          <a:stretch>
            <a:fillRect/>
          </a:stretch>
        </p:blipFill>
        <p:spPr bwMode="auto">
          <a:xfrm>
            <a:off x="0" y="0"/>
            <a:ext cx="49196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60" name="Rectangle 6" descr="Purple mesh"/>
          <p:cNvSpPr>
            <a:spLocks noChangeArrowheads="1"/>
          </p:cNvSpPr>
          <p:nvPr/>
        </p:nvSpPr>
        <p:spPr bwMode="auto">
          <a:xfrm>
            <a:off x="5410200" y="1828800"/>
            <a:ext cx="3352800" cy="50292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charset="0"/>
              <a:buNone/>
            </a:pPr>
            <a:endParaRPr lang="en-US" sz="2800" b="1"/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charset="0"/>
              <a:buNone/>
            </a:pPr>
            <a:r>
              <a:rPr lang="en-US" sz="2800" b="1"/>
              <a:t>Тэр Түүнийг Иерусалим уруу аваачаад сүмийн орой дээр зогсоод, түүнд – Хэрэв Чи Бурханы Хүү мөн юм бол эндээс доошоо үсэр.</a:t>
            </a:r>
          </a:p>
          <a:p>
            <a:pPr algn="r"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charset="0"/>
              <a:buNone/>
            </a:pPr>
            <a:r>
              <a:rPr lang="en-US" sz="2800" b="1"/>
              <a:t>Лук 4:9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Баруун өмний булан</a:t>
            </a:r>
          </a:p>
        </p:txBody>
      </p:sp>
      <p:pic>
        <p:nvPicPr>
          <p:cNvPr id="149507" name="Picture 4" descr="SW Corner of Wall Temple M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7950"/>
            <a:ext cx="9144000" cy="548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08" name="Oval 5"/>
          <p:cNvSpPr>
            <a:spLocks noChangeArrowheads="1"/>
          </p:cNvSpPr>
          <p:nvPr/>
        </p:nvSpPr>
        <p:spPr bwMode="auto">
          <a:xfrm>
            <a:off x="2971800" y="3200400"/>
            <a:ext cx="1524000" cy="14478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4" descr="Southwest Temp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363" y="-20638"/>
            <a:ext cx="6900862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81000" y="0"/>
            <a:ext cx="5181600" cy="1905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100000">
                <a:srgbClr val="000000"/>
              </a:gs>
            </a:gsLst>
            <a:path path="rect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Баруун өмний сүмийн шат ба дэлгүүр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0" r="10828"/>
          <a:stretch>
            <a:fillRect/>
          </a:stretch>
        </p:blipFill>
        <p:spPr bwMode="auto">
          <a:xfrm>
            <a:off x="0" y="38100"/>
            <a:ext cx="9144000" cy="695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03" name="Rectangle 6"/>
          <p:cNvSpPr>
            <a:spLocks noChangeArrowheads="1"/>
          </p:cNvSpPr>
          <p:nvPr/>
        </p:nvSpPr>
        <p:spPr bwMode="auto">
          <a:xfrm>
            <a:off x="4495800" y="0"/>
            <a:ext cx="4953000" cy="762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0" y="0"/>
            <a:ext cx="4572000" cy="762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Антониа хэрэм</a:t>
            </a:r>
          </a:p>
        </p:txBody>
      </p:sp>
      <p:sp>
        <p:nvSpPr>
          <p:cNvPr id="153605" name="AutoShape 9"/>
          <p:cNvSpPr>
            <a:spLocks noChangeArrowheads="1"/>
          </p:cNvSpPr>
          <p:nvPr/>
        </p:nvSpPr>
        <p:spPr bwMode="auto">
          <a:xfrm>
            <a:off x="-76200" y="4495800"/>
            <a:ext cx="2590800" cy="2514600"/>
          </a:xfrm>
          <a:prstGeom prst="rtTriangle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315200" cy="1143000"/>
          </a:xfrm>
        </p:spPr>
        <p:txBody>
          <a:bodyPr/>
          <a:lstStyle/>
          <a:p>
            <a:pPr algn="ctr" eaLnBrk="1" hangingPunct="1"/>
            <a:r>
              <a:rPr lang="en-US" sz="3800" b="1">
                <a:latin typeface="Arail" charset="0"/>
                <a:ea typeface="ＭＳ Ｐゴシック" charset="0"/>
                <a:cs typeface="ＭＳ Ｐゴシック" charset="0"/>
              </a:rPr>
              <a:t>Хасмончуудын чухал ач холбогдлууд</a:t>
            </a:r>
          </a:p>
        </p:txBody>
      </p:sp>
      <p:sp>
        <p:nvSpPr>
          <p:cNvPr id="130053" name="Rectangle 5"/>
          <p:cNvSpPr>
            <a:spLocks noChangeArrowheads="1"/>
          </p:cNvSpPr>
          <p:nvPr/>
        </p:nvSpPr>
        <p:spPr bwMode="auto">
          <a:xfrm>
            <a:off x="5053013" y="1825625"/>
            <a:ext cx="381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rgbClr val="00FFFF"/>
              </a:buClr>
              <a:buSzPct val="75000"/>
              <a:buFont typeface="Wingdings" charset="0"/>
              <a:buChar char="n"/>
              <a:defRPr/>
            </a:pPr>
            <a:endParaRPr lang="en-US" sz="24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ail" charset="0"/>
            </a:endParaRPr>
          </a:p>
        </p:txBody>
      </p:sp>
      <p:sp>
        <p:nvSpPr>
          <p:cNvPr id="130055" name="Rectangle 7"/>
          <p:cNvSpPr>
            <a:spLocks noChangeArrowheads="1"/>
          </p:cNvSpPr>
          <p:nvPr/>
        </p:nvSpPr>
        <p:spPr bwMode="auto">
          <a:xfrm>
            <a:off x="5105400" y="1946275"/>
            <a:ext cx="381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rgbClr val="00FFFF"/>
              </a:buClr>
              <a:buSzPct val="75000"/>
              <a:buFont typeface="Wingdings" charset="0"/>
              <a:buChar char="n"/>
              <a:defRPr/>
            </a:pPr>
            <a:endParaRPr lang="en-US" sz="24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ail" charset="0"/>
            </a:endParaRPr>
          </a:p>
        </p:txBody>
      </p:sp>
      <p:sp>
        <p:nvSpPr>
          <p:cNvPr id="46085" name="Text Box 9"/>
          <p:cNvSpPr txBox="1">
            <a:spLocks noChangeArrowheads="1"/>
          </p:cNvSpPr>
          <p:nvPr/>
        </p:nvSpPr>
        <p:spPr bwMode="auto">
          <a:xfrm>
            <a:off x="7848600" y="76200"/>
            <a:ext cx="14478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>
                <a:solidFill>
                  <a:srgbClr val="FFFFFF"/>
                </a:solidFill>
                <a:latin typeface="Arail" charset="0"/>
              </a:rPr>
              <a:t>66-67, 95</a:t>
            </a:r>
          </a:p>
        </p:txBody>
      </p:sp>
      <p:sp>
        <p:nvSpPr>
          <p:cNvPr id="130058" name="AutoShape 10"/>
          <p:cNvSpPr>
            <a:spLocks/>
          </p:cNvSpPr>
          <p:nvPr/>
        </p:nvSpPr>
        <p:spPr bwMode="auto">
          <a:xfrm>
            <a:off x="5527675" y="3733800"/>
            <a:ext cx="304800" cy="1371600"/>
          </a:xfrm>
          <a:prstGeom prst="rightBrace">
            <a:avLst>
              <a:gd name="adj1" fmla="val 37500"/>
              <a:gd name="adj2" fmla="val 50000"/>
            </a:avLst>
          </a:prstGeom>
          <a:noFill/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sz="2000" b="1">
              <a:solidFill>
                <a:srgbClr val="FFFFFF"/>
              </a:solidFill>
              <a:latin typeface="Arail" charset="0"/>
            </a:endParaRPr>
          </a:p>
        </p:txBody>
      </p:sp>
      <p:sp>
        <p:nvSpPr>
          <p:cNvPr id="130059" name="Text Box 11"/>
          <p:cNvSpPr txBox="1">
            <a:spLocks noChangeArrowheads="1"/>
          </p:cNvSpPr>
          <p:nvPr/>
        </p:nvSpPr>
        <p:spPr bwMode="auto">
          <a:xfrm>
            <a:off x="5984875" y="4114800"/>
            <a:ext cx="2706688" cy="523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ail" charset="0"/>
              </a:rPr>
              <a:t>Жон Хирканус</a:t>
            </a:r>
          </a:p>
        </p:txBody>
      </p:sp>
      <p:sp>
        <p:nvSpPr>
          <p:cNvPr id="130051" name="Rectangle 3"/>
          <p:cNvSpPr>
            <a:spLocks noChangeArrowheads="1"/>
          </p:cNvSpPr>
          <p:nvPr/>
        </p:nvSpPr>
        <p:spPr bwMode="auto">
          <a:xfrm>
            <a:off x="1066800" y="1371600"/>
            <a:ext cx="79248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</a:pPr>
            <a:r>
              <a:rPr lang="en-US" sz="2800" b="1">
                <a:effectLst>
                  <a:outerShdw blurRad="38100" dist="38100" dir="2700000" algn="tl">
                    <a:srgbClr val="000000"/>
                  </a:outerShdw>
                </a:effectLst>
                <a:latin typeface="Arail" charset="0"/>
              </a:rPr>
              <a:t>Бие даасан шашин шүтлэг (Фарисайчууд)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</a:pPr>
            <a:r>
              <a:rPr lang="en-US" sz="2800" b="1">
                <a:effectLst>
                  <a:outerShdw blurRad="38100" dist="38100" dir="2700000" algn="tl">
                    <a:srgbClr val="000000"/>
                  </a:outerShdw>
                </a:effectLst>
                <a:latin typeface="Arail" charset="0"/>
              </a:rPr>
              <a:t>Ханукка (Гэрэлтүүдийн баяр)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</a:pPr>
            <a:r>
              <a:rPr lang="en-US" sz="2800" b="1">
                <a:effectLst>
                  <a:outerShdw blurRad="38100" dist="38100" dir="2700000" algn="tl">
                    <a:srgbClr val="000000"/>
                  </a:outerShdw>
                </a:effectLst>
                <a:latin typeface="Arail" charset="0"/>
              </a:rPr>
              <a:t>Бие даасан улс төр (Иудас, Садусичууд)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</a:pPr>
            <a:r>
              <a:rPr lang="en-US" sz="2800" b="1">
                <a:effectLst>
                  <a:outerShdw blurRad="38100" dist="38100" dir="2700000" algn="tl">
                    <a:srgbClr val="000000"/>
                  </a:outerShdw>
                </a:effectLst>
                <a:latin typeface="Arail" charset="0"/>
              </a:rPr>
              <a:t>Тахилч ба хаан хоёр нэг хүн (Ионатан)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</a:pPr>
            <a:r>
              <a:rPr lang="en-US" sz="2800" b="1">
                <a:effectLst>
                  <a:outerShdw blurRad="38100" dist="38100" dir="2700000" algn="tl">
                    <a:srgbClr val="000000"/>
                  </a:outerShdw>
                </a:effectLst>
                <a:latin typeface="Arail" charset="0"/>
              </a:rPr>
              <a:t>Эссинчүүдийн өсөлт (Симон)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</a:pPr>
            <a:r>
              <a:rPr lang="en-US" sz="2800" b="1">
                <a:effectLst>
                  <a:outerShdw blurRad="38100" dist="38100" dir="2700000" algn="tl">
                    <a:srgbClr val="000000"/>
                  </a:outerShdw>
                </a:effectLst>
                <a:latin typeface="Arail" charset="0"/>
              </a:rPr>
              <a:t>Хилийн өргөжилт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</a:pPr>
            <a:r>
              <a:rPr lang="en-US" sz="2800" b="1">
                <a:effectLst>
                  <a:outerShdw blurRad="38100" dist="38100" dir="2700000" algn="tl">
                    <a:srgbClr val="000000"/>
                  </a:outerShdw>
                </a:effectLst>
                <a:latin typeface="Arail" charset="0"/>
              </a:rPr>
              <a:t>Ромтой нэгдэсэн      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</a:pPr>
            <a:r>
              <a:rPr lang="en-US" sz="2800" b="1">
                <a:effectLst>
                  <a:outerShdw blurRad="38100" dist="38100" dir="2700000" algn="tl">
                    <a:srgbClr val="000000"/>
                  </a:outerShdw>
                </a:effectLst>
                <a:latin typeface="Arail" charset="0"/>
              </a:rPr>
              <a:t>Еврейн шашин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30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130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130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130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130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500"/>
                                        <p:tgtEl>
                                          <p:spTgt spid="130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7" dur="500"/>
                                        <p:tgtEl>
                                          <p:spTgt spid="130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2" dur="500"/>
                                        <p:tgtEl>
                                          <p:spTgt spid="1300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7" dur="500"/>
                                        <p:tgtEl>
                                          <p:spTgt spid="130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2" dur="500"/>
                                        <p:tgtEl>
                                          <p:spTgt spid="130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8" grpId="0" animBg="1"/>
      <p:bldP spid="13005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650" name="Group 6"/>
          <p:cNvGrpSpPr>
            <a:grpSpLocks/>
          </p:cNvGrpSpPr>
          <p:nvPr/>
        </p:nvGrpSpPr>
        <p:grpSpPr bwMode="auto">
          <a:xfrm>
            <a:off x="1273175" y="0"/>
            <a:ext cx="7947025" cy="6858000"/>
            <a:chOff x="0" y="0"/>
            <a:chExt cx="5006" cy="4320"/>
          </a:xfrm>
        </p:grpSpPr>
        <p:pic>
          <p:nvPicPr>
            <p:cNvPr id="155652" name="Picture 4" descr="Antonia over Templ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973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5653" name="Picture 5" descr="Antonia over Temple000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0"/>
              <a:ext cx="3326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76200"/>
            <a:ext cx="2819400" cy="2514600"/>
          </a:xfrm>
          <a:solidFill>
            <a:schemeClr val="bg2"/>
          </a:solidFill>
        </p:spPr>
        <p:txBody>
          <a:bodyPr/>
          <a:lstStyle/>
          <a:p>
            <a:pPr eaLnBrk="1" hangingPunct="1"/>
            <a:r>
              <a:rPr lang="en-US" sz="4000">
                <a:latin typeface="Arial" charset="0"/>
                <a:ea typeface="ＭＳ Ｐゴシック" charset="0"/>
              </a:rPr>
              <a:t>Антониа зүгээс сүмийг хархад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4" descr="Temple Bow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525000" cy="693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72200" y="0"/>
            <a:ext cx="3200400" cy="941388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Усан сан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7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3657600" cy="1143000"/>
          </a:xfrm>
          <a:gradFill rotWithShape="1">
            <a:gsLst>
              <a:gs pos="0">
                <a:srgbClr val="996633">
                  <a:gamma/>
                  <a:shade val="46275"/>
                  <a:invGamma/>
                </a:srgbClr>
              </a:gs>
              <a:gs pos="100000">
                <a:srgbClr val="996633">
                  <a:alpha val="67000"/>
                </a:srgbClr>
              </a:gs>
            </a:gsLst>
            <a:lin ang="5400000" scaled="1"/>
          </a:gradFill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Masada</a:t>
            </a:r>
          </a:p>
        </p:txBody>
      </p:sp>
      <p:pic>
        <p:nvPicPr>
          <p:cNvPr id="159747" name="Picture 7" descr="Mass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48" name="Text Box 6"/>
          <p:cNvSpPr txBox="1">
            <a:spLocks noChangeArrowheads="1"/>
          </p:cNvSpPr>
          <p:nvPr/>
        </p:nvSpPr>
        <p:spPr bwMode="auto">
          <a:xfrm>
            <a:off x="8620125" y="0"/>
            <a:ext cx="533400" cy="466725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/>
              <a:t>83</a:t>
            </a:r>
          </a:p>
        </p:txBody>
      </p:sp>
      <p:sp>
        <p:nvSpPr>
          <p:cNvPr id="118789" name="Text Box 8"/>
          <p:cNvSpPr txBox="1">
            <a:spLocks noChangeArrowheads="1"/>
          </p:cNvSpPr>
          <p:nvPr/>
        </p:nvSpPr>
        <p:spPr bwMode="auto">
          <a:xfrm>
            <a:off x="533400" y="3200400"/>
            <a:ext cx="8077200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099" dir="2700000" algn="ctr" rotWithShape="0">
              <a:srgbClr val="000000">
                <a:alpha val="74997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>
                <a:ea typeface="ＭＳ Ｐゴシック" charset="-128"/>
                <a:cs typeface="ＭＳ Ｐゴシック" charset="-128"/>
              </a:rPr>
              <a:t>Масада нь хавтгай өндөрлөг газар бөгөөд далай тэнгисийн баруун талд байдаг. Ромын дор баривчласны дараа ба Херодын дор хөгжиж байсан. МЭ66-73 оны үед Ромын эсэргүүцэн бослого гаргаж Зеалотоор баривчлуулсан, эцэст нь Ромоор МЭ73 онд эзлүүлсэн.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225" y="0"/>
            <a:ext cx="4343400" cy="369888"/>
          </a:xfrm>
          <a:prstGeom prst="rect">
            <a:avLst/>
          </a:prstGeom>
          <a:solidFill>
            <a:schemeClr val="accent5">
              <a:lumMod val="25000"/>
            </a:schemeClr>
          </a:solidFill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/>
              <a:t>Масада – баруун өмнө зүгээс харсан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79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-292" y="-240"/>
            <a:chExt cx="6052" cy="4781"/>
          </a:xfrm>
        </p:grpSpPr>
        <p:pic>
          <p:nvPicPr>
            <p:cNvPr id="161797" name="Picture 3" descr="Masada To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02"/>
            <a:stretch>
              <a:fillRect/>
            </a:stretch>
          </p:blipFill>
          <p:spPr bwMode="auto">
            <a:xfrm>
              <a:off x="-292" y="-221"/>
              <a:ext cx="6052" cy="4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1798" name="Picture 4" descr="Masada To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38"/>
            <a:stretch>
              <a:fillRect/>
            </a:stretch>
          </p:blipFill>
          <p:spPr bwMode="auto">
            <a:xfrm>
              <a:off x="1772" y="-240"/>
              <a:ext cx="3988" cy="4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7397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3657600" cy="1143000"/>
          </a:xfrm>
          <a:gradFill rotWithShape="1">
            <a:gsLst>
              <a:gs pos="0">
                <a:srgbClr val="996633">
                  <a:gamma/>
                  <a:shade val="46275"/>
                  <a:invGamma/>
                </a:srgbClr>
              </a:gs>
              <a:gs pos="100000">
                <a:srgbClr val="996633">
                  <a:alpha val="67000"/>
                </a:srgbClr>
              </a:gs>
            </a:gsLst>
            <a:lin ang="5400000" scaled="1"/>
          </a:gradFill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Масада</a:t>
            </a:r>
          </a:p>
        </p:txBody>
      </p:sp>
      <p:sp>
        <p:nvSpPr>
          <p:cNvPr id="161796" name="Text Box 6"/>
          <p:cNvSpPr txBox="1">
            <a:spLocks noChangeArrowheads="1"/>
          </p:cNvSpPr>
          <p:nvPr/>
        </p:nvSpPr>
        <p:spPr bwMode="auto">
          <a:xfrm>
            <a:off x="8620125" y="0"/>
            <a:ext cx="533400" cy="466725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/>
              <a:t>83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733800" y="0"/>
            <a:ext cx="5410200" cy="1143000"/>
          </a:xfrm>
          <a:effectLst>
            <a:outerShdw blurRad="63500" dist="35921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/>
          <a:p>
            <a:pPr eaLnBrk="1" hangingPunct="1"/>
            <a:r>
              <a:rPr lang="en-US" sz="3000">
                <a:latin typeface="Arial" charset="0"/>
                <a:ea typeface="ＭＳ Ｐゴシック" charset="0"/>
              </a:rPr>
              <a:t>Хойд зүгийн Масада ордон</a:t>
            </a:r>
          </a:p>
        </p:txBody>
      </p:sp>
      <p:pic>
        <p:nvPicPr>
          <p:cNvPr id="46083" name="Picture 3" descr="Remains of Herods Palac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04975"/>
            <a:ext cx="9144000" cy="51530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/>
        </p:spPr>
      </p:pic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5181600" y="1600200"/>
            <a:ext cx="3908425" cy="46196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/>
              <a:t>Халуун усанд орох өрөө</a:t>
            </a:r>
          </a:p>
        </p:txBody>
      </p:sp>
      <p:sp>
        <p:nvSpPr>
          <p:cNvPr id="46087" name="Rectangle 7"/>
          <p:cNvSpPr>
            <a:spLocks noChangeArrowheads="1"/>
          </p:cNvSpPr>
          <p:nvPr/>
        </p:nvSpPr>
        <p:spPr bwMode="auto">
          <a:xfrm flipH="1">
            <a:off x="2549525" y="0"/>
            <a:ext cx="152400" cy="457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0" y="0"/>
            <a:ext cx="3962400" cy="3962400"/>
            <a:chOff x="0" y="0"/>
            <a:chExt cx="2287" cy="2880"/>
          </a:xfrm>
        </p:grpSpPr>
        <p:pic>
          <p:nvPicPr>
            <p:cNvPr id="46086" name="Picture 6" descr="Masada Palces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0"/>
              <a:ext cx="2287" cy="2880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7"/>
                </a:srgbClr>
              </a:outerShdw>
            </a:effectLst>
            <a:extLst/>
          </p:spPr>
        </p:pic>
        <p:sp>
          <p:nvSpPr>
            <p:cNvPr id="163849" name="Rectangle 8"/>
            <p:cNvSpPr>
              <a:spLocks noChangeArrowheads="1"/>
            </p:cNvSpPr>
            <p:nvPr/>
          </p:nvSpPr>
          <p:spPr bwMode="auto">
            <a:xfrm flipH="1">
              <a:off x="0" y="0"/>
              <a:ext cx="432" cy="163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850" name="Rectangle 9"/>
            <p:cNvSpPr>
              <a:spLocks noChangeArrowheads="1"/>
            </p:cNvSpPr>
            <p:nvPr/>
          </p:nvSpPr>
          <p:spPr bwMode="auto">
            <a:xfrm rot="5400000" flipH="1">
              <a:off x="1248" y="-672"/>
              <a:ext cx="336" cy="16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63847" name="Text Box 11"/>
          <p:cNvSpPr txBox="1">
            <a:spLocks noChangeArrowheads="1"/>
          </p:cNvSpPr>
          <p:nvPr/>
        </p:nvSpPr>
        <p:spPr bwMode="auto">
          <a:xfrm>
            <a:off x="8620125" y="0"/>
            <a:ext cx="533400" cy="466725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/>
              <a:t>82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228600" y="381000"/>
            <a:ext cx="3581400" cy="21336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Масада усанд орох өрөө</a:t>
            </a: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subTitle" idx="4294967295"/>
          </p:nvPr>
        </p:nvSpPr>
        <p:spPr>
          <a:xfrm>
            <a:off x="533400" y="2590800"/>
            <a:ext cx="2743200" cy="2590800"/>
          </a:xfrm>
        </p:spPr>
        <p:txBody>
          <a:bodyPr/>
          <a:lstStyle/>
          <a:p>
            <a:pPr marL="0" indent="0" algn="ctr" eaLnBrk="1" hangingPunct="1">
              <a:buFont typeface="Wingdings" charset="0"/>
              <a:buNone/>
            </a:pPr>
            <a:r>
              <a:rPr lang="en-US" sz="3000" i="1">
                <a:latin typeface="Arial" charset="0"/>
                <a:ea typeface="ＭＳ Ｐゴシック" charset="0"/>
              </a:rPr>
              <a:t>Цэргүүд түүний төлөө байралдах үед өөрөө тансаг амьдарч байв!</a:t>
            </a:r>
          </a:p>
        </p:txBody>
      </p:sp>
      <p:pic>
        <p:nvPicPr>
          <p:cNvPr id="165892" name="Picture 4" descr="Masada Bathhou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0" y="0"/>
            <a:ext cx="531495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5893" name="Text Box 5"/>
          <p:cNvSpPr txBox="1">
            <a:spLocks noChangeArrowheads="1"/>
          </p:cNvSpPr>
          <p:nvPr/>
        </p:nvSpPr>
        <p:spPr bwMode="auto">
          <a:xfrm>
            <a:off x="8620125" y="0"/>
            <a:ext cx="533400" cy="466725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/>
              <a:t>84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228600" y="76200"/>
            <a:ext cx="4648200" cy="1246188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Агуу Херод</a:t>
            </a:r>
          </a:p>
        </p:txBody>
      </p:sp>
      <p:pic>
        <p:nvPicPr>
          <p:cNvPr id="167939" name="Picture 3" descr="Hero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3" y="1219200"/>
            <a:ext cx="3563937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40" name="Text Box 4"/>
          <p:cNvSpPr txBox="1">
            <a:spLocks noChangeArrowheads="1"/>
          </p:cNvSpPr>
          <p:nvPr/>
        </p:nvSpPr>
        <p:spPr bwMode="auto">
          <a:xfrm>
            <a:off x="3657600" y="1143000"/>
            <a:ext cx="5791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 u="sng"/>
              <a:t>Израйлыг захирсан </a:t>
            </a:r>
            <a:r>
              <a:rPr lang="en-US" u="sng"/>
              <a:t>(МЭӨ 37-4)</a:t>
            </a:r>
          </a:p>
        </p:txBody>
      </p:sp>
      <p:sp>
        <p:nvSpPr>
          <p:cNvPr id="101381" name="Text Box 5"/>
          <p:cNvSpPr txBox="1">
            <a:spLocks noChangeArrowheads="1"/>
          </p:cNvSpPr>
          <p:nvPr/>
        </p:nvSpPr>
        <p:spPr bwMode="auto">
          <a:xfrm>
            <a:off x="4191000" y="1981200"/>
            <a:ext cx="51054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AutoNum type="alphaLcPeriod"/>
            </a:pPr>
            <a:r>
              <a:rPr lang="en-US" sz="2800"/>
              <a:t>Нэгдэл (</a:t>
            </a:r>
            <a:r>
              <a:rPr lang="en-US" sz="2600"/>
              <a:t>МЭӨ 37-25</a:t>
            </a:r>
            <a:r>
              <a:rPr lang="en-US" sz="2800"/>
              <a:t>)</a:t>
            </a:r>
          </a:p>
          <a:p>
            <a:pPr>
              <a:buFontTx/>
              <a:buAutoNum type="alphaLcPeriod"/>
            </a:pPr>
            <a:endParaRPr lang="en-US" sz="2800"/>
          </a:p>
          <a:p>
            <a:pPr>
              <a:buFontTx/>
              <a:buAutoNum type="alphaLcPeriod"/>
            </a:pPr>
            <a:r>
              <a:rPr lang="en-US" sz="2800"/>
              <a:t>Таатай нөхцөл </a:t>
            </a:r>
            <a:r>
              <a:rPr lang="en-US" sz="2600"/>
              <a:t>(МЭӨ 25-14)</a:t>
            </a:r>
          </a:p>
          <a:p>
            <a:pPr>
              <a:buFontTx/>
              <a:buAutoNum type="alphaLcPeriod"/>
            </a:pPr>
            <a:endParaRPr lang="en-US" sz="2800"/>
          </a:p>
          <a:p>
            <a:pPr>
              <a:buFontTx/>
              <a:buAutoNum type="alphaLcPeriod"/>
            </a:pPr>
            <a:r>
              <a:rPr lang="en-US" sz="2800"/>
              <a:t>Уналт </a:t>
            </a:r>
            <a:r>
              <a:rPr lang="en-US" sz="2600"/>
              <a:t>(МЭӨ 14-4)</a:t>
            </a:r>
          </a:p>
        </p:txBody>
      </p:sp>
      <p:sp>
        <p:nvSpPr>
          <p:cNvPr id="167942" name="Text Box 6"/>
          <p:cNvSpPr txBox="1">
            <a:spLocks noChangeArrowheads="1"/>
          </p:cNvSpPr>
          <p:nvPr/>
        </p:nvSpPr>
        <p:spPr bwMode="auto">
          <a:xfrm>
            <a:off x="8620125" y="76200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/>
              <a:t>79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13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Text Box 2"/>
          <p:cNvSpPr txBox="1">
            <a:spLocks noChangeArrowheads="1"/>
          </p:cNvSpPr>
          <p:nvPr/>
        </p:nvSpPr>
        <p:spPr bwMode="auto">
          <a:xfrm>
            <a:off x="1600200" y="1157288"/>
            <a:ext cx="6096000" cy="366712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21145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21145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21145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21145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21145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1145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1145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21145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21145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zh-CN" sz="1800">
                <a:latin typeface="Times" charset="0"/>
                <a:ea typeface="SimSun" charset="0"/>
                <a:cs typeface="SimSun" charset="0"/>
              </a:rPr>
              <a:t>Х. Вейн Хаус</a:t>
            </a:r>
          </a:p>
        </p:txBody>
      </p:sp>
      <p:pic>
        <p:nvPicPr>
          <p:cNvPr id="1699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775"/>
            <a:ext cx="9144000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9988" name="Text Box 4"/>
          <p:cNvSpPr txBox="1">
            <a:spLocks noChangeArrowheads="1"/>
          </p:cNvSpPr>
          <p:nvPr/>
        </p:nvSpPr>
        <p:spPr bwMode="auto">
          <a:xfrm>
            <a:off x="8578850" y="152400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latin typeface="Times New Roman" charset="0"/>
              </a:rPr>
              <a:t>90</a:t>
            </a:r>
          </a:p>
        </p:txBody>
      </p:sp>
      <p:sp>
        <p:nvSpPr>
          <p:cNvPr id="169989" name="Rectangle 5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0"/>
            <a:ext cx="9144000" cy="1066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zh-CN" sz="3600">
                <a:solidFill>
                  <a:schemeClr val="tx1"/>
                </a:solidFill>
                <a:effectLst/>
                <a:latin typeface="Arial" charset="0"/>
                <a:ea typeface="SimSun" charset="0"/>
                <a:cs typeface="SimSun" charset="0"/>
              </a:rPr>
              <a:t>Херодын овог удам</a:t>
            </a:r>
            <a:endParaRPr lang="en-US" sz="3600"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69990" name="TextBox 1"/>
          <p:cNvSpPr txBox="1">
            <a:spLocks noChangeArrowheads="1"/>
          </p:cNvSpPr>
          <p:nvPr/>
        </p:nvSpPr>
        <p:spPr bwMode="auto">
          <a:xfrm>
            <a:off x="250825" y="1844675"/>
            <a:ext cx="2024063" cy="5635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sz="1300">
                <a:solidFill>
                  <a:srgbClr val="000514"/>
                </a:solidFill>
                <a:cs typeface="Arial" charset="0"/>
              </a:rPr>
              <a:t>1-р үеийн үр удам</a:t>
            </a:r>
          </a:p>
          <a:p>
            <a:pPr algn="ctr">
              <a:lnSpc>
                <a:spcPct val="130000"/>
              </a:lnSpc>
            </a:pPr>
            <a:r>
              <a:rPr lang="en-US" sz="1100">
                <a:solidFill>
                  <a:srgbClr val="000514"/>
                </a:solidFill>
                <a:cs typeface="Arial" charset="0"/>
              </a:rPr>
              <a:t>(Овог удамын байгуулагч)</a:t>
            </a:r>
          </a:p>
        </p:txBody>
      </p:sp>
      <p:sp>
        <p:nvSpPr>
          <p:cNvPr id="169991" name="TextBox 6"/>
          <p:cNvSpPr txBox="1">
            <a:spLocks noChangeArrowheads="1"/>
          </p:cNvSpPr>
          <p:nvPr/>
        </p:nvSpPr>
        <p:spPr bwMode="auto">
          <a:xfrm>
            <a:off x="323850" y="2852738"/>
            <a:ext cx="1800225" cy="5635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sz="1300">
                <a:solidFill>
                  <a:srgbClr val="000514"/>
                </a:solidFill>
                <a:cs typeface="Arial" charset="0"/>
              </a:rPr>
              <a:t>2-р үеийн үр удам</a:t>
            </a:r>
          </a:p>
          <a:p>
            <a:pPr algn="ctr">
              <a:lnSpc>
                <a:spcPct val="130000"/>
              </a:lnSpc>
            </a:pPr>
            <a:endParaRPr lang="en-US" sz="1100">
              <a:solidFill>
                <a:srgbClr val="000514"/>
              </a:solidFill>
              <a:cs typeface="Arial" charset="0"/>
            </a:endParaRPr>
          </a:p>
        </p:txBody>
      </p:sp>
      <p:sp>
        <p:nvSpPr>
          <p:cNvPr id="169992" name="TextBox 7"/>
          <p:cNvSpPr txBox="1">
            <a:spLocks noChangeArrowheads="1"/>
          </p:cNvSpPr>
          <p:nvPr/>
        </p:nvSpPr>
        <p:spPr bwMode="auto">
          <a:xfrm>
            <a:off x="323850" y="5013325"/>
            <a:ext cx="1735138" cy="3429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sz="1300">
                <a:solidFill>
                  <a:srgbClr val="000514"/>
                </a:solidFill>
                <a:cs typeface="Arial" charset="0"/>
              </a:rPr>
              <a:t>3-р үеийн үр удад</a:t>
            </a:r>
          </a:p>
        </p:txBody>
      </p:sp>
      <p:sp>
        <p:nvSpPr>
          <p:cNvPr id="169993" name="TextBox 8"/>
          <p:cNvSpPr txBox="1">
            <a:spLocks noChangeArrowheads="1"/>
          </p:cNvSpPr>
          <p:nvPr/>
        </p:nvSpPr>
        <p:spPr bwMode="auto">
          <a:xfrm>
            <a:off x="395288" y="5661025"/>
            <a:ext cx="1663700" cy="3429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sz="1300">
                <a:solidFill>
                  <a:srgbClr val="000514"/>
                </a:solidFill>
                <a:cs typeface="Arial" charset="0"/>
              </a:rPr>
              <a:t>4-р үеийн үр удам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2164" name="Picture 4" descr="Saddam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2527300"/>
            <a:ext cx="7423150" cy="524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36" name="AutoShape 6"/>
          <p:cNvSpPr>
            <a:spLocks noChangeArrowheads="1"/>
          </p:cNvSpPr>
          <p:nvPr/>
        </p:nvSpPr>
        <p:spPr bwMode="auto">
          <a:xfrm rot="201451" flipH="1" flipV="1">
            <a:off x="304800" y="2209800"/>
            <a:ext cx="6934200" cy="3200400"/>
          </a:xfrm>
          <a:prstGeom prst="rtTriangl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2167" name="Picture 7" descr="Saddam00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0"/>
            <a:ext cx="7092950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181600" y="3505200"/>
            <a:ext cx="3962400" cy="1246188"/>
          </a:xfrm>
          <a:solidFill>
            <a:srgbClr val="FF0000"/>
          </a:solidFill>
        </p:spPr>
        <p:txBody>
          <a:bodyPr/>
          <a:lstStyle/>
          <a:p>
            <a:pPr eaLnBrk="1" hangingPunct="1"/>
            <a:r>
              <a:rPr lang="en-US" sz="4000">
                <a:latin typeface="Arial" charset="0"/>
                <a:ea typeface="ＭＳ Ｐゴシック" charset="0"/>
              </a:rPr>
              <a:t>Орчин үеийн Херод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05200" y="304800"/>
            <a:ext cx="5638800" cy="79057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00004D"/>
                </a:solidFill>
              </a:rPr>
              <a:t>Бүтэн сайн өдрийн мэдээ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21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2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2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2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21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2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2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4" descr="Herod's 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1750"/>
            <a:ext cx="8458200" cy="68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0" name="Rectangle 2" descr="Brown marble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6324600" cy="1143000"/>
          </a:xfrm>
          <a:blipFill dpi="0" rotWithShape="1">
            <a:blip r:embed="rId4"/>
            <a:srcRect/>
            <a:tile tx="0" ty="0" sx="100000" sy="100000" flip="none" algn="tl"/>
          </a:blipFill>
        </p:spPr>
        <p:txBody>
          <a:bodyPr/>
          <a:lstStyle/>
          <a:p>
            <a:pPr eaLnBrk="1" hangingPunct="1"/>
            <a:r>
              <a:rPr lang="en-US" sz="360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Бетлехим, Египт ба Назарес руу чиглэсэн аялалууд</a:t>
            </a:r>
          </a:p>
        </p:txBody>
      </p:sp>
      <p:sp>
        <p:nvSpPr>
          <p:cNvPr id="174084" name="Text Box 6"/>
          <p:cNvSpPr txBox="1">
            <a:spLocks noChangeArrowheads="1"/>
          </p:cNvSpPr>
          <p:nvPr/>
        </p:nvSpPr>
        <p:spPr bwMode="auto">
          <a:xfrm>
            <a:off x="8620125" y="0"/>
            <a:ext cx="533400" cy="466725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/>
              <a:t>87</a:t>
            </a:r>
          </a:p>
        </p:txBody>
      </p:sp>
      <p:sp>
        <p:nvSpPr>
          <p:cNvPr id="78855" name="Rectangle 7"/>
          <p:cNvSpPr>
            <a:spLocks noChangeArrowheads="1"/>
          </p:cNvSpPr>
          <p:nvPr/>
        </p:nvSpPr>
        <p:spPr bwMode="auto">
          <a:xfrm>
            <a:off x="3352800" y="5181600"/>
            <a:ext cx="5791200" cy="16764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charset="0"/>
              <a:buBlip>
                <a:blip r:embed="rId5"/>
              </a:buBlip>
            </a:pPr>
            <a:r>
              <a:rPr lang="en-US" sz="2800" b="1">
                <a:effectLst>
                  <a:outerShdw blurRad="38100" dist="38100" dir="2700000" algn="tl">
                    <a:srgbClr val="000000"/>
                  </a:outerShdw>
                </a:effectLst>
              </a:rPr>
              <a:t>Яагад тэнгэрийн элч Жосеф, Мари хоёрыг Назарет руу буцахаас Египт руу зугт гэж хэлсэн бэ?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239000" cy="838200"/>
          </a:xfrm>
        </p:spPr>
        <p:txBody>
          <a:bodyPr/>
          <a:lstStyle/>
          <a:p>
            <a:pPr eaLnBrk="1" hangingPunct="1"/>
            <a:r>
              <a:rPr lang="mn-MN" sz="3600">
                <a:latin typeface="Times New Roman" charset="0"/>
                <a:ea typeface="ＭＳ Ｐゴシック" charset="0"/>
              </a:rPr>
              <a:t>Ромын нутаг дэвсгэр</a:t>
            </a:r>
            <a:r>
              <a:rPr lang="en-US" sz="3600">
                <a:latin typeface="Times New Roman" charset="0"/>
                <a:ea typeface="ＭＳ Ｐゴシック" charset="0"/>
              </a:rPr>
              <a:t> </a:t>
            </a:r>
            <a:r>
              <a:rPr lang="en-US" sz="2600">
                <a:latin typeface="Times New Roman" charset="0"/>
                <a:ea typeface="ＭＳ Ｐゴシック" charset="0"/>
              </a:rPr>
              <a:t>(</a:t>
            </a:r>
            <a:r>
              <a:rPr lang="mn-MN" sz="2600">
                <a:latin typeface="Times New Roman" charset="0"/>
                <a:ea typeface="ＭＳ Ｐゴシック" charset="0"/>
              </a:rPr>
              <a:t>МЭӨ 50</a:t>
            </a:r>
            <a:r>
              <a:rPr lang="en-US" sz="2600">
                <a:latin typeface="Times New Roman" charset="0"/>
                <a:ea typeface="ＭＳ Ｐゴシック" charset="0"/>
              </a:rPr>
              <a:t>-</a:t>
            </a:r>
            <a:r>
              <a:rPr lang="mn-MN" sz="2600">
                <a:latin typeface="Times New Roman" charset="0"/>
                <a:ea typeface="ＭＳ Ｐゴシック" charset="0"/>
              </a:rPr>
              <a:t>МЭ 100</a:t>
            </a:r>
            <a:r>
              <a:rPr lang="en-US" sz="2600">
                <a:latin typeface="Times New Roman" charset="0"/>
                <a:ea typeface="ＭＳ Ｐゴシック" charset="0"/>
              </a:rPr>
              <a:t>)</a:t>
            </a:r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8534400" y="762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Times New Roman" charset="0"/>
              </a:rPr>
              <a:t>94c</a:t>
            </a:r>
          </a:p>
        </p:txBody>
      </p:sp>
      <p:pic>
        <p:nvPicPr>
          <p:cNvPr id="48132" name="Picture 4" descr="34 Rom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3763"/>
            <a:ext cx="9220200" cy="555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5" descr="j023727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1600200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568825" y="1066800"/>
            <a:ext cx="4572000" cy="461963"/>
          </a:xfrm>
          <a:prstGeom prst="rect">
            <a:avLst/>
          </a:prstGeom>
          <a:solidFill>
            <a:srgbClr val="B89E89"/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60000"/>
              </a:lnSpc>
            </a:pPr>
            <a:r>
              <a:rPr lang="en-US" altLang="ja-JP" sz="3600" b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 PL KaitiM GB" charset="0"/>
                <a:ea typeface="AR PL KaitiM GB" charset="0"/>
                <a:cs typeface="AR PL KaitiM GB" charset="0"/>
              </a:rPr>
              <a:t>Ромын эзэнт гүрэн</a:t>
            </a:r>
            <a:endParaRPr lang="en-US" sz="3600" b="1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 PL KaitiM GB" charset="0"/>
              <a:ea typeface="AR PL KaitiM GB" charset="0"/>
              <a:cs typeface="AR PL KaitiM GB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76200" y="277813"/>
            <a:ext cx="6172200" cy="1143000"/>
          </a:xfrm>
        </p:spPr>
        <p:txBody>
          <a:bodyPr/>
          <a:lstStyle/>
          <a:p>
            <a:pPr eaLnBrk="1" hangingPunct="1"/>
            <a:r>
              <a:rPr lang="en-US" sz="3600">
                <a:latin typeface="Arial" charset="0"/>
                <a:ea typeface="ＭＳ Ｐゴシック" charset="0"/>
              </a:rPr>
              <a:t>Херодын удирдлагын дор чухал хөгжилүүд </a:t>
            </a:r>
          </a:p>
        </p:txBody>
      </p:sp>
      <p:sp>
        <p:nvSpPr>
          <p:cNvPr id="176131" name="Text Box 4"/>
          <p:cNvSpPr txBox="1">
            <a:spLocks noChangeArrowheads="1"/>
          </p:cNvSpPr>
          <p:nvPr/>
        </p:nvSpPr>
        <p:spPr bwMode="auto">
          <a:xfrm>
            <a:off x="8620125" y="0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/>
              <a:t>79</a:t>
            </a:r>
          </a:p>
        </p:txBody>
      </p:sp>
      <p:pic>
        <p:nvPicPr>
          <p:cNvPr id="176132" name="Picture 5" descr="Hero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663" y="1697038"/>
            <a:ext cx="4097337" cy="516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2" name="Rectangle 6"/>
          <p:cNvSpPr>
            <a:spLocks noChangeArrowheads="1"/>
          </p:cNvSpPr>
          <p:nvPr/>
        </p:nvSpPr>
        <p:spPr bwMode="auto">
          <a:xfrm>
            <a:off x="304800" y="1828800"/>
            <a:ext cx="4572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charset="0"/>
              <a:buBlip>
                <a:blip r:embed="rId4"/>
              </a:buBlip>
            </a:pPr>
            <a:r>
              <a:rPr lang="en-US" sz="2800" b="1">
                <a:effectLst>
                  <a:outerShdw blurRad="38100" dist="38100" dir="2700000" algn="tl">
                    <a:srgbClr val="000000"/>
                  </a:outerShdw>
                </a:effectLst>
              </a:rPr>
              <a:t>Дотоод амар амаглан байдал ба эдийн засгийн таатай нөхцөл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charset="0"/>
              <a:buBlip>
                <a:blip r:embed="rId4"/>
              </a:buBlip>
            </a:pPr>
            <a:r>
              <a:rPr lang="en-US" sz="2800" b="1">
                <a:effectLst>
                  <a:outerShdw blurRad="38100" dist="38100" dir="2700000" algn="tl">
                    <a:srgbClr val="000000"/>
                  </a:outerShdw>
                </a:effectLst>
              </a:rPr>
              <a:t>Бэхлэх ба нийгэм сайжруулах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charset="0"/>
              <a:buBlip>
                <a:blip r:embed="rId4"/>
              </a:buBlip>
            </a:pPr>
            <a:r>
              <a:rPr lang="en-US" sz="2800" b="1">
                <a:effectLst>
                  <a:outerShdw blurRad="38100" dist="38100" dir="2700000" algn="tl">
                    <a:srgbClr val="000000"/>
                  </a:outerShdw>
                </a:effectLst>
              </a:rPr>
              <a:t>Сүм сэргээх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charset="0"/>
              <a:buBlip>
                <a:blip r:embed="rId4"/>
              </a:buBlip>
            </a:pPr>
            <a:r>
              <a:rPr lang="en-US" sz="2800" b="1">
                <a:effectLst>
                  <a:outerShdw blurRad="38100" dist="38100" dir="2700000" algn="tl">
                    <a:srgbClr val="000000"/>
                  </a:outerShdw>
                </a:effectLst>
              </a:rPr>
              <a:t>Фарайсчууд ба олноос холдуулах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09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09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09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09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09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09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09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09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09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809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09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809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Шинэ</a:t>
            </a:r>
            <a:r>
              <a:rPr lang="ru-RU" sz="28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</a:t>
            </a:r>
            <a:r>
              <a:rPr lang="ru-RU" sz="2800" b="1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гэрээний</a:t>
            </a:r>
            <a:r>
              <a:rPr lang="ru-RU" sz="28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</a:t>
            </a:r>
            <a:r>
              <a:rPr lang="ru-RU" sz="2800" b="1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суурь</a:t>
            </a:r>
            <a:r>
              <a:rPr lang="en-US" sz="28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• </a:t>
            </a:r>
            <a:r>
              <a:rPr lang="en-US" sz="2800" b="1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BibleStudyDownloads.org</a:t>
            </a:r>
            <a:endParaRPr lang="en-US" sz="105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  <p:sp>
        <p:nvSpPr>
          <p:cNvPr id="6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ru-RU" sz="2800" b="1" dirty="0">
                <a:solidFill>
                  <a:srgbClr val="FFFFFF"/>
                </a:solidFill>
                <a:latin typeface="Arial" charset="0"/>
                <a:cs typeface="Arial" charset="0"/>
              </a:rPr>
              <a:t>Та </a:t>
            </a:r>
            <a:r>
              <a:rPr lang="ru-RU" sz="2800" b="1" dirty="0" err="1">
                <a:solidFill>
                  <a:srgbClr val="FFFFFF"/>
                </a:solidFill>
                <a:latin typeface="Arial" charset="0"/>
                <a:cs typeface="Arial" charset="0"/>
              </a:rPr>
              <a:t>энэхүү</a:t>
            </a:r>
            <a:r>
              <a:rPr lang="ru-RU" sz="2800" b="1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ru-RU" sz="2800" b="1" dirty="0" err="1">
                <a:solidFill>
                  <a:srgbClr val="FFFFFF"/>
                </a:solidFill>
                <a:latin typeface="Arial" charset="0"/>
                <a:cs typeface="Arial" charset="0"/>
              </a:rPr>
              <a:t>слайдыг</a:t>
            </a:r>
            <a:r>
              <a:rPr lang="ru-RU" sz="2800" b="1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ru-RU" sz="2800" b="1" dirty="0" err="1">
                <a:solidFill>
                  <a:srgbClr val="FFFFFF"/>
                </a:solidFill>
                <a:latin typeface="Arial" charset="0"/>
                <a:cs typeface="Arial" charset="0"/>
              </a:rPr>
              <a:t>үнэ</a:t>
            </a:r>
            <a:r>
              <a:rPr lang="ru-RU" sz="2800" b="1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ru-RU" sz="2800" b="1" dirty="0" err="1">
                <a:solidFill>
                  <a:srgbClr val="FFFFFF"/>
                </a:solidFill>
                <a:latin typeface="Arial" charset="0"/>
                <a:cs typeface="Arial" charset="0"/>
              </a:rPr>
              <a:t>төлбөргүй</a:t>
            </a:r>
            <a:r>
              <a:rPr lang="ru-RU" sz="2800" b="1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ru-RU" sz="2800" b="1" dirty="0" err="1">
                <a:solidFill>
                  <a:srgbClr val="FFFFFF"/>
                </a:solidFill>
                <a:latin typeface="Arial" charset="0"/>
                <a:cs typeface="Arial" charset="0"/>
              </a:rPr>
              <a:t>татаж</a:t>
            </a:r>
            <a:r>
              <a:rPr lang="ru-RU" sz="2800" b="1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ru-RU" sz="2800" b="1" dirty="0" err="1">
                <a:solidFill>
                  <a:srgbClr val="FFFFFF"/>
                </a:solidFill>
                <a:latin typeface="Arial" charset="0"/>
                <a:cs typeface="Arial" charset="0"/>
              </a:rPr>
              <a:t>авна</a:t>
            </a:r>
            <a:r>
              <a:rPr lang="ru-RU" sz="2800" b="1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ru-RU" sz="2800" b="1" dirty="0" err="1">
                <a:solidFill>
                  <a:srgbClr val="FFFFFF"/>
                </a:solidFill>
                <a:latin typeface="Arial" charset="0"/>
                <a:cs typeface="Arial" charset="0"/>
              </a:rPr>
              <a:t>уу</a:t>
            </a:r>
            <a:r>
              <a:rPr lang="ru-RU" sz="2800" b="1" dirty="0">
                <a:solidFill>
                  <a:srgbClr val="FFFFFF"/>
                </a:solidFill>
                <a:latin typeface="Arial" charset="0"/>
                <a:cs typeface="Arial" charset="0"/>
              </a:rPr>
              <a:t>!</a:t>
            </a:r>
            <a:endParaRPr lang="en-US" sz="105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6210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9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Black Slide</a:t>
            </a:r>
          </a:p>
        </p:txBody>
      </p:sp>
      <p:sp>
        <p:nvSpPr>
          <p:cNvPr id="82957" name="Rectangle 13"/>
          <p:cNvSpPr>
            <a:spLocks noChangeArrowheads="1"/>
          </p:cNvSpPr>
          <p:nvPr/>
        </p:nvSpPr>
        <p:spPr bwMode="auto">
          <a:xfrm>
            <a:off x="0" y="3108325"/>
            <a:ext cx="184150" cy="6413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 fontAlgn="t">
              <a:spcBef>
                <a:spcPct val="50000"/>
              </a:spcBef>
              <a:defRPr/>
            </a:pPr>
            <a:endParaRPr lang="en-US" sz="36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  <a:ea typeface="ＭＳ Ｐゴシック" pitchFamily="34" charset="-128"/>
              <a:cs typeface="ＭＳ Ｐゴシック" pitchFamily="34" charset="-128"/>
            </a:endParaRPr>
          </a:p>
        </p:txBody>
      </p:sp>
      <p:sp>
        <p:nvSpPr>
          <p:cNvPr id="173060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 fontAlgn="t">
              <a:spcBef>
                <a:spcPct val="50000"/>
              </a:spcBef>
              <a:defRPr/>
            </a:pPr>
            <a:endParaRPr lang="en-US" sz="36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  <a:ea typeface="ＭＳ Ｐゴシック" pitchFamily="34" charset="-128"/>
              <a:cs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74009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34 Rom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5" name="Rectangle 7" descr="Green marble"/>
          <p:cNvSpPr>
            <a:spLocks noChangeArrowheads="1"/>
          </p:cNvSpPr>
          <p:nvPr/>
        </p:nvSpPr>
        <p:spPr bwMode="auto">
          <a:xfrm>
            <a:off x="838200" y="381000"/>
            <a:ext cx="533400" cy="51054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xtLst/>
        </p:spPr>
        <p:txBody>
          <a:bodyPr anchor="ctr"/>
          <a:lstStyle/>
          <a:p>
            <a:pPr algn="ctr" eaLnBrk="1" hangingPunct="1"/>
            <a:r>
              <a:rPr lang="mn-MN" sz="39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Хаанчлал</a:t>
            </a:r>
            <a:endParaRPr lang="en-US" sz="3900">
              <a:solidFill>
                <a:schemeClr val="tx2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04800"/>
            <a:ext cx="4419600" cy="1093788"/>
          </a:xfrm>
        </p:spPr>
        <p:txBody>
          <a:bodyPr/>
          <a:lstStyle/>
          <a:p>
            <a:pPr algn="l" eaLnBrk="1" hangingPunct="1"/>
            <a:r>
              <a:rPr lang="mn-MN" sz="3900">
                <a:latin typeface="Arial" charset="0"/>
                <a:ea typeface="ＭＳ Ｐゴシック" charset="0"/>
              </a:rPr>
              <a:t>Хаануудтай</a:t>
            </a:r>
            <a:endParaRPr lang="en-US" sz="3900">
              <a:latin typeface="Arial" charset="0"/>
              <a:ea typeface="ＭＳ Ｐゴシック" charset="0"/>
            </a:endParaRPr>
          </a:p>
        </p:txBody>
      </p:sp>
      <p:sp>
        <p:nvSpPr>
          <p:cNvPr id="27654" name="Rectangle 6"/>
          <p:cNvSpPr>
            <a:spLocks noChangeArrowheads="1"/>
          </p:cNvSpPr>
          <p:nvPr/>
        </p:nvSpPr>
        <p:spPr bwMode="auto">
          <a:xfrm>
            <a:off x="3733800" y="304800"/>
            <a:ext cx="5410200" cy="109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/>
            <a:r>
              <a:rPr lang="en-US" sz="39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Херодыг харьцуулбал</a:t>
            </a:r>
          </a:p>
        </p:txBody>
      </p:sp>
      <p:sp>
        <p:nvSpPr>
          <p:cNvPr id="27657" name="AutoShape 9" descr="Green marble"/>
          <p:cNvSpPr>
            <a:spLocks noChangeArrowheads="1"/>
          </p:cNvSpPr>
          <p:nvPr/>
        </p:nvSpPr>
        <p:spPr bwMode="auto">
          <a:xfrm>
            <a:off x="3124200" y="3429000"/>
            <a:ext cx="762000" cy="609600"/>
          </a:xfrm>
          <a:custGeom>
            <a:avLst/>
            <a:gdLst>
              <a:gd name="T0" fmla="*/ 381000 w 762000"/>
              <a:gd name="T1" fmla="*/ 0 h 609600"/>
              <a:gd name="T2" fmla="*/ 1 w 762000"/>
              <a:gd name="T3" fmla="*/ 232846 h 609600"/>
              <a:gd name="T4" fmla="*/ 145529 w 762000"/>
              <a:gd name="T5" fmla="*/ 609598 h 609600"/>
              <a:gd name="T6" fmla="*/ 616471 w 762000"/>
              <a:gd name="T7" fmla="*/ 609598 h 609600"/>
              <a:gd name="T8" fmla="*/ 761999 w 762000"/>
              <a:gd name="T9" fmla="*/ 232846 h 609600"/>
              <a:gd name="T10" fmla="*/ 3 60000 65536"/>
              <a:gd name="T11" fmla="*/ 2 60000 65536"/>
              <a:gd name="T12" fmla="*/ 1 60000 65536"/>
              <a:gd name="T13" fmla="*/ 1 60000 65536"/>
              <a:gd name="T14" fmla="*/ 0 60000 65536"/>
              <a:gd name="T15" fmla="*/ 235473 w 762000"/>
              <a:gd name="T16" fmla="*/ 232847 h 609600"/>
              <a:gd name="T17" fmla="*/ 526527 w 762000"/>
              <a:gd name="T18" fmla="*/ 465690 h 609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2000" h="609600">
                <a:moveTo>
                  <a:pt x="1" y="232846"/>
                </a:moveTo>
                <a:lnTo>
                  <a:pt x="291060" y="232847"/>
                </a:lnTo>
                <a:lnTo>
                  <a:pt x="381000" y="0"/>
                </a:lnTo>
                <a:lnTo>
                  <a:pt x="470940" y="232847"/>
                </a:lnTo>
                <a:lnTo>
                  <a:pt x="761999" y="232846"/>
                </a:lnTo>
                <a:lnTo>
                  <a:pt x="526527" y="376752"/>
                </a:lnTo>
                <a:lnTo>
                  <a:pt x="616471" y="609598"/>
                </a:lnTo>
                <a:lnTo>
                  <a:pt x="381000" y="465690"/>
                </a:lnTo>
                <a:lnTo>
                  <a:pt x="145529" y="609598"/>
                </a:lnTo>
                <a:lnTo>
                  <a:pt x="235473" y="376752"/>
                </a:lnTo>
                <a:lnTo>
                  <a:pt x="1" y="232846"/>
                </a:lnTo>
                <a:close/>
              </a:path>
            </a:pathLst>
          </a:cu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8" name="AutoShape 10" descr="Brown marble"/>
          <p:cNvSpPr>
            <a:spLocks noChangeArrowheads="1"/>
          </p:cNvSpPr>
          <p:nvPr/>
        </p:nvSpPr>
        <p:spPr bwMode="auto">
          <a:xfrm>
            <a:off x="6477000" y="4876800"/>
            <a:ext cx="914400" cy="914400"/>
          </a:xfrm>
          <a:prstGeom prst="star4">
            <a:avLst>
              <a:gd name="adj" fmla="val 12500"/>
            </a:avLst>
          </a:prstGeom>
          <a:blipFill dpi="0" rotWithShape="1">
            <a:blip r:embed="rId5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84" name="Text Box 11"/>
          <p:cNvSpPr txBox="1">
            <a:spLocks noChangeArrowheads="1"/>
          </p:cNvSpPr>
          <p:nvPr/>
        </p:nvSpPr>
        <p:spPr bwMode="auto">
          <a:xfrm>
            <a:off x="8366125" y="112713"/>
            <a:ext cx="565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/>
              <a:t>94c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4572000" y="1524000"/>
            <a:ext cx="4572000" cy="461963"/>
          </a:xfrm>
          <a:prstGeom prst="rect">
            <a:avLst/>
          </a:prstGeom>
          <a:solidFill>
            <a:srgbClr val="B89E89"/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60000"/>
              </a:lnSpc>
            </a:pPr>
            <a:r>
              <a:rPr lang="en-US" altLang="ja-JP" sz="3600" b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 PL KaitiM GB" charset="0"/>
                <a:ea typeface="AR PL KaitiM GB" charset="0"/>
                <a:cs typeface="AR PL KaitiM GB" charset="0"/>
              </a:rPr>
              <a:t>Ромын эзэнт гүрэн</a:t>
            </a:r>
            <a:endParaRPr lang="en-US" sz="3600" b="1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 PL KaitiM GB" charset="0"/>
              <a:ea typeface="AR PL KaitiM GB" charset="0"/>
              <a:cs typeface="AR PL KaitiM GB" charset="0"/>
            </a:endParaRPr>
          </a:p>
        </p:txBody>
      </p:sp>
      <p:sp>
        <p:nvSpPr>
          <p:cNvPr id="27656" name="Rectangle 8" descr="Brown marble"/>
          <p:cNvSpPr>
            <a:spLocks noChangeArrowheads="1"/>
          </p:cNvSpPr>
          <p:nvPr/>
        </p:nvSpPr>
        <p:spPr bwMode="auto">
          <a:xfrm>
            <a:off x="5486400" y="685800"/>
            <a:ext cx="533400" cy="2133600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  <a:extLst/>
        </p:spPr>
        <p:txBody>
          <a:bodyPr anchor="ctr"/>
          <a:lstStyle/>
          <a:p>
            <a:pPr algn="ctr" eaLnBrk="1" hangingPunct="1"/>
            <a:r>
              <a:rPr lang="en-US" sz="39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г</a:t>
            </a:r>
          </a:p>
          <a:p>
            <a:pPr algn="ctr" eaLnBrk="1" hangingPunct="1"/>
            <a:r>
              <a:rPr lang="en-US" sz="39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эр</a:t>
            </a:r>
          </a:p>
          <a:p>
            <a:pPr algn="ctr" eaLnBrk="1" hangingPunct="1"/>
            <a:endParaRPr lang="en-US" sz="3900">
              <a:solidFill>
                <a:schemeClr val="tx2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5" grpId="0" animBg="1"/>
      <p:bldP spid="27657" grpId="0" animBg="1"/>
      <p:bldP spid="27658" grpId="0" animBg="1"/>
      <p:bldP spid="2765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0"/>
            <a:ext cx="6172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 Box 4"/>
          <p:cNvSpPr txBox="1">
            <a:spLocks noChangeArrowheads="1"/>
          </p:cNvSpPr>
          <p:nvPr/>
        </p:nvSpPr>
        <p:spPr bwMode="auto">
          <a:xfrm>
            <a:off x="3733800" y="838200"/>
            <a:ext cx="1219200" cy="400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/>
              <a:t>Жулиус</a:t>
            </a:r>
          </a:p>
        </p:txBody>
      </p:sp>
      <p:sp>
        <p:nvSpPr>
          <p:cNvPr id="52228" name="Text Box 5"/>
          <p:cNvSpPr txBox="1">
            <a:spLocks noChangeArrowheads="1"/>
          </p:cNvSpPr>
          <p:nvPr/>
        </p:nvSpPr>
        <p:spPr bwMode="auto">
          <a:xfrm>
            <a:off x="8677275" y="0"/>
            <a:ext cx="466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1">
                <a:solidFill>
                  <a:schemeClr val="bg2"/>
                </a:solidFill>
              </a:rPr>
              <a:t>72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6350" y="304800"/>
            <a:ext cx="3498850" cy="22098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100000">
                <a:srgbClr val="000000"/>
              </a:gs>
            </a:gsLst>
            <a:path path="rect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mn-MN"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Хаа</a:t>
            </a:r>
            <a:r>
              <a:rPr lang="en-GB"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</a:t>
            </a:r>
            <a:r>
              <a:rPr lang="mn-MN"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ууд хоорондын харилцан холбоо</a:t>
            </a:r>
            <a:endParaRPr lang="en-US" sz="36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</a:defRPr>
        </a:defPPr>
      </a:lstStyle>
    </a:lnDef>
    <a:txDef>
      <a:spPr>
        <a:solidFill>
          <a:srgbClr val="FFFFFF"/>
        </a:solidFill>
      </a:spPr>
      <a:bodyPr wrap="square" rtlCol="0">
        <a:spAutoFit/>
      </a:bodyPr>
      <a:lstStyle>
        <a:defPPr algn="ctr">
          <a:defRPr sz="2600" b="1" i="1" dirty="0" smtClean="0">
            <a:solidFill>
              <a:schemeClr val="accent4">
                <a:lumMod val="10000"/>
              </a:schemeClr>
            </a:solidFill>
          </a:defRPr>
        </a:defPPr>
      </a:lstStyle>
    </a:tx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Azure">
  <a:themeElements>
    <a:clrScheme name="Azure 1">
      <a:dk1>
        <a:srgbClr val="000000"/>
      </a:dk1>
      <a:lt1>
        <a:srgbClr val="FFFFFF"/>
      </a:lt1>
      <a:dk2>
        <a:srgbClr val="3333FF"/>
      </a:dk2>
      <a:lt2>
        <a:srgbClr val="00FFFF"/>
      </a:lt2>
      <a:accent1>
        <a:srgbClr val="00CCCC"/>
      </a:accent1>
      <a:accent2>
        <a:srgbClr val="6666FF"/>
      </a:accent2>
      <a:accent3>
        <a:srgbClr val="ADADFF"/>
      </a:accent3>
      <a:accent4>
        <a:srgbClr val="DADADA"/>
      </a:accent4>
      <a:accent5>
        <a:srgbClr val="AAE2E2"/>
      </a:accent5>
      <a:accent6>
        <a:srgbClr val="5C5CE7"/>
      </a:accent6>
      <a:hlink>
        <a:srgbClr val="CCCCFF"/>
      </a:hlink>
      <a:folHlink>
        <a:srgbClr val="CC99FF"/>
      </a:folHlink>
    </a:clrScheme>
    <a:fontScheme name="Azur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</a:defRPr>
        </a:defPPr>
      </a:lstStyle>
    </a:lnDef>
  </a:objectDefaults>
  <a:extraClrSchemeLst>
    <a:extraClrScheme>
      <a:clrScheme name="Azure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6666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zure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Azure">
  <a:themeElements>
    <a:clrScheme name="Azure 1">
      <a:dk1>
        <a:srgbClr val="000000"/>
      </a:dk1>
      <a:lt1>
        <a:srgbClr val="FFFFFF"/>
      </a:lt1>
      <a:dk2>
        <a:srgbClr val="3333FF"/>
      </a:dk2>
      <a:lt2>
        <a:srgbClr val="00FFFF"/>
      </a:lt2>
      <a:accent1>
        <a:srgbClr val="00CCCC"/>
      </a:accent1>
      <a:accent2>
        <a:srgbClr val="6666FF"/>
      </a:accent2>
      <a:accent3>
        <a:srgbClr val="ADADFF"/>
      </a:accent3>
      <a:accent4>
        <a:srgbClr val="DADADA"/>
      </a:accent4>
      <a:accent5>
        <a:srgbClr val="AAE2E2"/>
      </a:accent5>
      <a:accent6>
        <a:srgbClr val="5C5CE7"/>
      </a:accent6>
      <a:hlink>
        <a:srgbClr val="CCCCFF"/>
      </a:hlink>
      <a:folHlink>
        <a:srgbClr val="CC99FF"/>
      </a:folHlink>
    </a:clrScheme>
    <a:fontScheme name="Azur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0" charset="0"/>
          </a:defRPr>
        </a:defPPr>
      </a:lstStyle>
    </a:lnDef>
  </a:objectDefaults>
  <a:extraClrSchemeLst>
    <a:extraClrScheme>
      <a:clrScheme name="Azure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6666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zure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Azure">
  <a:themeElements>
    <a:clrScheme name="Azure 1">
      <a:dk1>
        <a:srgbClr val="000000"/>
      </a:dk1>
      <a:lt1>
        <a:srgbClr val="FFFFFF"/>
      </a:lt1>
      <a:dk2>
        <a:srgbClr val="3333FF"/>
      </a:dk2>
      <a:lt2>
        <a:srgbClr val="00FFFF"/>
      </a:lt2>
      <a:accent1>
        <a:srgbClr val="00CCCC"/>
      </a:accent1>
      <a:accent2>
        <a:srgbClr val="6666FF"/>
      </a:accent2>
      <a:accent3>
        <a:srgbClr val="ADADFF"/>
      </a:accent3>
      <a:accent4>
        <a:srgbClr val="DADADA"/>
      </a:accent4>
      <a:accent5>
        <a:srgbClr val="AAE2E2"/>
      </a:accent5>
      <a:accent6>
        <a:srgbClr val="5C5CE7"/>
      </a:accent6>
      <a:hlink>
        <a:srgbClr val="CCCCFF"/>
      </a:hlink>
      <a:folHlink>
        <a:srgbClr val="CC99FF"/>
      </a:folHlink>
    </a:clrScheme>
    <a:fontScheme name="Azur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0" charset="0"/>
          </a:defRPr>
        </a:defPPr>
      </a:lstStyle>
    </a:lnDef>
  </a:objectDefaults>
  <a:extraClrSchemeLst>
    <a:extraClrScheme>
      <a:clrScheme name="Azure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6666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zure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Portfolio">
  <a:themeElements>
    <a:clrScheme name="Portfolio 1">
      <a:dk1>
        <a:srgbClr val="212164"/>
      </a:dk1>
      <a:lt1>
        <a:srgbClr val="E6DED3"/>
      </a:lt1>
      <a:dk2>
        <a:srgbClr val="5D2204"/>
      </a:dk2>
      <a:lt2>
        <a:srgbClr val="808080"/>
      </a:lt2>
      <a:accent1>
        <a:srgbClr val="D9B18D"/>
      </a:accent1>
      <a:accent2>
        <a:srgbClr val="697B99"/>
      </a:accent2>
      <a:accent3>
        <a:srgbClr val="F0ECE6"/>
      </a:accent3>
      <a:accent4>
        <a:srgbClr val="1B1B54"/>
      </a:accent4>
      <a:accent5>
        <a:srgbClr val="E9D5C5"/>
      </a:accent5>
      <a:accent6>
        <a:srgbClr val="5E6F8A"/>
      </a:accent6>
      <a:hlink>
        <a:srgbClr val="995421"/>
      </a:hlink>
      <a:folHlink>
        <a:srgbClr val="719F68"/>
      </a:folHlink>
    </a:clrScheme>
    <a:fontScheme name="Portfolio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Portfolio 1">
        <a:dk1>
          <a:srgbClr val="212164"/>
        </a:dk1>
        <a:lt1>
          <a:srgbClr val="E6DED3"/>
        </a:lt1>
        <a:dk2>
          <a:srgbClr val="5D2204"/>
        </a:dk2>
        <a:lt2>
          <a:srgbClr val="808080"/>
        </a:lt2>
        <a:accent1>
          <a:srgbClr val="D9B18D"/>
        </a:accent1>
        <a:accent2>
          <a:srgbClr val="697B99"/>
        </a:accent2>
        <a:accent3>
          <a:srgbClr val="F0ECE6"/>
        </a:accent3>
        <a:accent4>
          <a:srgbClr val="1B1B54"/>
        </a:accent4>
        <a:accent5>
          <a:srgbClr val="E9D5C5"/>
        </a:accent5>
        <a:accent6>
          <a:srgbClr val="5E6F8A"/>
        </a:accent6>
        <a:hlink>
          <a:srgbClr val="995421"/>
        </a:hlink>
        <a:folHlink>
          <a:srgbClr val="719F6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</a:defRPr>
        </a:defPPr>
      </a:lstStyle>
    </a:lnDef>
    <a:txDef>
      <a:spPr>
        <a:solidFill>
          <a:srgbClr val="FFFFFF"/>
        </a:solidFill>
      </a:spPr>
      <a:bodyPr wrap="square" rtlCol="0">
        <a:spAutoFit/>
      </a:bodyPr>
      <a:lstStyle>
        <a:defPPr algn="ctr">
          <a:defRPr sz="2600" b="1" i="1" dirty="0" smtClean="0">
            <a:solidFill>
              <a:schemeClr val="accent4">
                <a:lumMod val="10000"/>
              </a:schemeClr>
            </a:solidFill>
          </a:defRPr>
        </a:defPPr>
      </a:lstStyle>
    </a:tx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1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Beam</Template>
  <TotalTime>4968</TotalTime>
  <Words>1912</Words>
  <Application>Microsoft Macintosh PowerPoint</Application>
  <PresentationFormat>On-screen Show (4:3)</PresentationFormat>
  <Paragraphs>457</Paragraphs>
  <Slides>72</Slides>
  <Notes>71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72</vt:i4>
      </vt:variant>
    </vt:vector>
  </HeadingPairs>
  <TitlesOfParts>
    <vt:vector size="89" baseType="lpstr">
      <vt:lpstr>Arial</vt:lpstr>
      <vt:lpstr>ＭＳ Ｐゴシック</vt:lpstr>
      <vt:lpstr>Wingdings</vt:lpstr>
      <vt:lpstr>Times New Roman</vt:lpstr>
      <vt:lpstr>Arail</vt:lpstr>
      <vt:lpstr>AR PL KaitiM GB</vt:lpstr>
      <vt:lpstr>Times</vt:lpstr>
      <vt:lpstr>SimSun</vt:lpstr>
      <vt:lpstr>Calibri</vt:lpstr>
      <vt:lpstr>Beam</vt:lpstr>
      <vt:lpstr>Azure</vt:lpstr>
      <vt:lpstr>1_Azure</vt:lpstr>
      <vt:lpstr>2_Azure</vt:lpstr>
      <vt:lpstr>Portfolio</vt:lpstr>
      <vt:lpstr>1_Beam</vt:lpstr>
      <vt:lpstr>Orbit</vt:lpstr>
      <vt:lpstr>Stream</vt:lpstr>
      <vt:lpstr>Ромын хаандууд ба Херод</vt:lpstr>
      <vt:lpstr>Грекийн эрин үеийн чухал ач холбогдалууд</vt:lpstr>
      <vt:lpstr>Хасмончуудийн өргөжилт</vt:lpstr>
      <vt:lpstr>“Хөөе! Чи ямар нэгэн гоё юм олчихсон уу!  Хонины хувцас!  . . . Энэ горилл мичийн хувцасыг тайлья аа!”</vt:lpstr>
      <vt:lpstr>“Одоохон!   Энд ер нь жинэхэн хонь байна уу?”</vt:lpstr>
      <vt:lpstr>Хасмончуудын чухал ач холбогдлууд</vt:lpstr>
      <vt:lpstr>Ромын нутаг дэвсгэр (МЭӨ 50-МЭ 100)</vt:lpstr>
      <vt:lpstr>Хаануудтай</vt:lpstr>
      <vt:lpstr>PowerPoint Presentation</vt:lpstr>
      <vt:lpstr>Цезарь яаж үхсэн бэ?</vt:lpstr>
      <vt:lpstr>Бодит хүүрнэл (Плүтарк)</vt:lpstr>
      <vt:lpstr>PowerPoint Presentation</vt:lpstr>
      <vt:lpstr>Аугустас (МЭӨ 30 – МЭ 14)</vt:lpstr>
      <vt:lpstr>Зүүн барууны эрх мэдлийн дайн</vt:lpstr>
      <vt:lpstr>Аугустын удирдлагын доорх хөгжил</vt:lpstr>
      <vt:lpstr>PowerPoint Presentation</vt:lpstr>
      <vt:lpstr>Тибериус (МЭ 14-37)</vt:lpstr>
      <vt:lpstr>Есүс ба Үйлсийн он тоолол</vt:lpstr>
      <vt:lpstr>PowerPoint Presentation</vt:lpstr>
      <vt:lpstr>Калигула (МЭ 37-41)</vt:lpstr>
      <vt:lpstr>Калигулаг-ийн консул</vt:lpstr>
      <vt:lpstr>Клаудиус  (МЭ 41-54)</vt:lpstr>
      <vt:lpstr>Клаудиусыг Зиус бурхан гэж нэрэлдэг байсан</vt:lpstr>
      <vt:lpstr>PowerPoint Presentation</vt:lpstr>
      <vt:lpstr>Неро (МЭ 54-68)</vt:lpstr>
      <vt:lpstr>Неро Британникусыг хоролдсон</vt:lpstr>
      <vt:lpstr>Баярлалаа, ээж!</vt:lpstr>
      <vt:lpstr>Неро (МЭ 54-68)</vt:lpstr>
      <vt:lpstr>Неро (МЭ 54-68)</vt:lpstr>
      <vt:lpstr>Веспасиан (МЭ 69-79)</vt:lpstr>
      <vt:lpstr>Тайтус (МЭ 79-81)</vt:lpstr>
      <vt:lpstr>Тайтус Еврейчүүдийн сүмийг сүйтгэсэн</vt:lpstr>
      <vt:lpstr>Домитиан (МЭ 81-96)</vt:lpstr>
      <vt:lpstr>Ромын хаадууд, Аугустасаас Клаудиус хүртэл</vt:lpstr>
      <vt:lpstr>Ромын хаадууд, Нерогоос Веспасиан хүртэл</vt:lpstr>
      <vt:lpstr>Ромын хаадууд, Тайтусаас Хадриан хүртэл</vt:lpstr>
      <vt:lpstr>Бид Ромын хаанаас ямар гол сургаал сурж авч болох вэ?</vt:lpstr>
      <vt:lpstr>Клинтонгийн удирдлагын сургамж</vt:lpstr>
      <vt:lpstr>PowerPoint Presentation</vt:lpstr>
      <vt:lpstr>Агуу Херод</vt:lpstr>
      <vt:lpstr>Палестин Агуу Херодын захирах хүрээнд байсан</vt:lpstr>
      <vt:lpstr>Агуу Херод</vt:lpstr>
      <vt:lpstr>Тибериус Галил нууранд байдаг</vt:lpstr>
      <vt:lpstr>Херод Цезарийг хүндэтгэхийн тулд үүнийг барьсан</vt:lpstr>
      <vt:lpstr>Цезарийн сүйрэлт</vt:lpstr>
      <vt:lpstr>Сүмийн суурилуурын хөгжил</vt:lpstr>
      <vt:lpstr>Орчин үеийн сүмийн суурилуур</vt:lpstr>
      <vt:lpstr>Сүмийн байршилалын гурван үзэл бодол</vt:lpstr>
      <vt:lpstr>Jerusalem in AD 66</vt:lpstr>
      <vt:lpstr>Херодын сүм</vt:lpstr>
      <vt:lpstr>Эрчүүдийн танхим</vt:lpstr>
      <vt:lpstr>Херодын сүм ба Антониа</vt:lpstr>
      <vt:lpstr>Херодын сүмийн суурилуур</vt:lpstr>
      <vt:lpstr>Одоогын хот</vt:lpstr>
      <vt:lpstr>Зүүн өмний булан</vt:lpstr>
      <vt:lpstr>Зүүн өмний булан</vt:lpstr>
      <vt:lpstr>Баруун өмний булан</vt:lpstr>
      <vt:lpstr>PowerPoint Presentation</vt:lpstr>
      <vt:lpstr>Антониа хэрэм</vt:lpstr>
      <vt:lpstr>Антониа зүгээс сүмийг хархад</vt:lpstr>
      <vt:lpstr>Усан сан</vt:lpstr>
      <vt:lpstr>Masada</vt:lpstr>
      <vt:lpstr>Масада</vt:lpstr>
      <vt:lpstr>Хойд зүгийн Масада ордон</vt:lpstr>
      <vt:lpstr>Масада усанд орох өрөө</vt:lpstr>
      <vt:lpstr>Агуу Херод</vt:lpstr>
      <vt:lpstr>Херодын овог удам</vt:lpstr>
      <vt:lpstr>Орчин үеийн Херод</vt:lpstr>
      <vt:lpstr>Бетлехим, Египт ба Назарес руу чиглэсэн аялалууд</vt:lpstr>
      <vt:lpstr>Херодын удирдлагын дор чухал хөгжилүүд </vt:lpstr>
      <vt:lpstr>Шинэ гэрээний суурь • BibleStudyDownloads.org</vt:lpstr>
      <vt:lpstr>Black Slide</vt:lpstr>
    </vt:vector>
  </TitlesOfParts>
  <Company>SBC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Jewish War Against the Romans</dc:title>
  <dc:creator>Rick Griffith</dc:creator>
  <cp:lastModifiedBy>Rick Griffith</cp:lastModifiedBy>
  <cp:revision>330</cp:revision>
  <dcterms:created xsi:type="dcterms:W3CDTF">2002-11-13T03:48:37Z</dcterms:created>
  <dcterms:modified xsi:type="dcterms:W3CDTF">2016-02-11T04:11:59Z</dcterms:modified>
</cp:coreProperties>
</file>